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41.xml" ContentType="application/vnd.openxmlformats-officedocument.theme+xml"/>
  <Override PartName="/ppt/theme/theme39.xml" ContentType="application/vnd.openxmlformats-officedocument.theme+xml"/>
  <Override PartName="/ppt/theme/theme53.xml" ContentType="application/vnd.openxmlformats-officedocument.theme+xml"/>
  <Override PartName="/ppt/theme/theme42.xml" ContentType="application/vnd.openxmlformats-officedocument.theme+xml"/>
  <Override PartName="/ppt/theme/theme54.xml" ContentType="application/vnd.openxmlformats-officedocument.theme+xml"/>
  <Override PartName="/ppt/theme/theme43.xml" ContentType="application/vnd.openxmlformats-officedocument.theme+xml"/>
  <Override PartName="/ppt/theme/theme55.xml" ContentType="application/vnd.openxmlformats-officedocument.theme+xml"/>
  <Override PartName="/ppt/theme/theme44.xml" ContentType="application/vnd.openxmlformats-officedocument.theme+xml"/>
  <Override PartName="/ppt/theme/theme56.xml" ContentType="application/vnd.openxmlformats-officedocument.theme+xml"/>
  <Override PartName="/ppt/theme/theme40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4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gif" ContentType="image/gif"/>
  <Override PartName="/ppt/media/image46.png" ContentType="image/png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25.png" ContentType="image/png"/>
  <Override PartName="/ppt/media/image62.png" ContentType="image/png"/>
  <Override PartName="/ppt/media/image75.png" ContentType="image/png"/>
  <Override PartName="/ppt/media/image26.png" ContentType="image/png"/>
  <Override PartName="/ppt/media/image63.png" ContentType="image/png"/>
  <Override PartName="/ppt/media/image74.png" ContentType="image/png"/>
  <Override PartName="/ppt/media/image73.gif" ContentType="image/gif"/>
  <Override PartName="/ppt/media/image66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27.png" ContentType="image/png"/>
  <Override PartName="/ppt/media/image64.png" ContentType="image/png"/>
  <Override PartName="/ppt/media/image14.png" ContentType="image/png"/>
  <Override PartName="/ppt/media/image5.png" ContentType="image/png"/>
  <Override PartName="/ppt/media/image44.gif" ContentType="image/gif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37.png" ContentType="image/png"/>
  <Override PartName="/ppt/media/image57.jpeg" ContentType="image/jpeg"/>
  <Override PartName="/ppt/media/image17.png" ContentType="image/png"/>
  <Override PartName="/ppt/media/image8.png" ContentType="image/png"/>
  <Override PartName="/ppt/media/image47.gif" ContentType="image/gif"/>
  <Override PartName="/ppt/media/image35.png" ContentType="image/png"/>
  <Override PartName="/ppt/media/image3.png" ContentType="image/png"/>
  <Override PartName="/ppt/media/image12.png" ContentType="image/png"/>
  <Override PartName="/ppt/media/image20.png" ContentType="image/png"/>
  <Override PartName="/ppt/media/image18.png" ContentType="image/png"/>
  <Override PartName="/ppt/media/image9.png" ContentType="image/png"/>
  <Override PartName="/ppt/media/image48.gif" ContentType="image/gif"/>
  <Override PartName="/ppt/media/image36.png" ContentType="image/png"/>
  <Override PartName="/ppt/media/image4.png" ContentType="image/png"/>
  <Override PartName="/ppt/media/image13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0.xml" ContentType="application/vnd.openxmlformats-officedocument.presentationml.slide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43.xml" ContentType="application/vnd.openxmlformats-officedocument.presentationml.slide+xml"/>
  <Override PartName="/ppt/slides/slide55.xml" ContentType="application/vnd.openxmlformats-officedocument.presentationml.slide+xml"/>
  <Override PartName="/ppt/slides/slide4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</p:sldMasterIdLst>
  <p:notesMasterIdLst>
    <p:notesMasterId r:id="rId57"/>
  </p:notes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2" r:id="rId74"/>
    <p:sldId id="273" r:id="rId75"/>
    <p:sldId id="274" r:id="rId76"/>
    <p:sldId id="275" r:id="rId77"/>
    <p:sldId id="276" r:id="rId78"/>
    <p:sldId id="277" r:id="rId79"/>
    <p:sldId id="278" r:id="rId80"/>
    <p:sldId id="279" r:id="rId81"/>
    <p:sldId id="280" r:id="rId82"/>
    <p:sldId id="281" r:id="rId83"/>
    <p:sldId id="282" r:id="rId84"/>
    <p:sldId id="283" r:id="rId85"/>
    <p:sldId id="284" r:id="rId86"/>
    <p:sldId id="285" r:id="rId87"/>
    <p:sldId id="286" r:id="rId88"/>
    <p:sldId id="287" r:id="rId89"/>
    <p:sldId id="288" r:id="rId90"/>
    <p:sldId id="289" r:id="rId91"/>
    <p:sldId id="290" r:id="rId92"/>
    <p:sldId id="291" r:id="rId93"/>
    <p:sldId id="292" r:id="rId94"/>
    <p:sldId id="293" r:id="rId95"/>
    <p:sldId id="294" r:id="rId96"/>
    <p:sldId id="295" r:id="rId97"/>
    <p:sldId id="296" r:id="rId98"/>
    <p:sldId id="297" r:id="rId99"/>
    <p:sldId id="298" r:id="rId100"/>
    <p:sldId id="299" r:id="rId101"/>
    <p:sldId id="300" r:id="rId102"/>
    <p:sldId id="301" r:id="rId103"/>
    <p:sldId id="302" r:id="rId104"/>
    <p:sldId id="303" r:id="rId105"/>
    <p:sldId id="304" r:id="rId106"/>
    <p:sldId id="305" r:id="rId107"/>
    <p:sldId id="306" r:id="rId108"/>
    <p:sldId id="307" r:id="rId109"/>
    <p:sldId id="308" r:id="rId110"/>
    <p:sldId id="309" r:id="rId111"/>
    <p:sldId id="310" r:id="rId112"/>
    <p:sldId id="311" r:id="rId113"/>
    <p:sldId id="312" r:id="rId114"/>
    <p:sldId id="313" r:id="rId11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notesMaster" Target="notesMasters/notesMaster1.xml"/><Relationship Id="rId58" Type="http://schemas.openxmlformats.org/officeDocument/2006/relationships/slide" Target="slides/slide1.xml"/><Relationship Id="rId59" Type="http://schemas.openxmlformats.org/officeDocument/2006/relationships/slide" Target="slides/slide2.xml"/><Relationship Id="rId60" Type="http://schemas.openxmlformats.org/officeDocument/2006/relationships/slide" Target="slides/slide3.xml"/><Relationship Id="rId61" Type="http://schemas.openxmlformats.org/officeDocument/2006/relationships/slide" Target="slides/slide4.xml"/><Relationship Id="rId62" Type="http://schemas.openxmlformats.org/officeDocument/2006/relationships/slide" Target="slides/slide5.xml"/><Relationship Id="rId63" Type="http://schemas.openxmlformats.org/officeDocument/2006/relationships/slide" Target="slides/slide6.xml"/><Relationship Id="rId64" Type="http://schemas.openxmlformats.org/officeDocument/2006/relationships/slide" Target="slides/slide7.xml"/><Relationship Id="rId65" Type="http://schemas.openxmlformats.org/officeDocument/2006/relationships/slide" Target="slides/slide8.xml"/><Relationship Id="rId66" Type="http://schemas.openxmlformats.org/officeDocument/2006/relationships/slide" Target="slides/slide9.xml"/><Relationship Id="rId67" Type="http://schemas.openxmlformats.org/officeDocument/2006/relationships/slide" Target="slides/slide10.xml"/><Relationship Id="rId68" Type="http://schemas.openxmlformats.org/officeDocument/2006/relationships/slide" Target="slides/slide11.xml"/><Relationship Id="rId69" Type="http://schemas.openxmlformats.org/officeDocument/2006/relationships/slide" Target="slides/slide12.xml"/><Relationship Id="rId70" Type="http://schemas.openxmlformats.org/officeDocument/2006/relationships/slide" Target="slides/slide13.xml"/><Relationship Id="rId71" Type="http://schemas.openxmlformats.org/officeDocument/2006/relationships/slide" Target="slides/slide14.xml"/><Relationship Id="rId72" Type="http://schemas.openxmlformats.org/officeDocument/2006/relationships/slide" Target="slides/slide15.xml"/><Relationship Id="rId73" Type="http://schemas.openxmlformats.org/officeDocument/2006/relationships/slide" Target="slides/slide16.xml"/><Relationship Id="rId74" Type="http://schemas.openxmlformats.org/officeDocument/2006/relationships/slide" Target="slides/slide17.xml"/><Relationship Id="rId75" Type="http://schemas.openxmlformats.org/officeDocument/2006/relationships/slide" Target="slides/slide18.xml"/><Relationship Id="rId76" Type="http://schemas.openxmlformats.org/officeDocument/2006/relationships/slide" Target="slides/slide19.xml"/><Relationship Id="rId77" Type="http://schemas.openxmlformats.org/officeDocument/2006/relationships/slide" Target="slides/slide20.xml"/><Relationship Id="rId78" Type="http://schemas.openxmlformats.org/officeDocument/2006/relationships/slide" Target="slides/slide21.xml"/><Relationship Id="rId79" Type="http://schemas.openxmlformats.org/officeDocument/2006/relationships/slide" Target="slides/slide22.xml"/><Relationship Id="rId80" Type="http://schemas.openxmlformats.org/officeDocument/2006/relationships/slide" Target="slides/slide23.xml"/><Relationship Id="rId81" Type="http://schemas.openxmlformats.org/officeDocument/2006/relationships/slide" Target="slides/slide24.xml"/><Relationship Id="rId82" Type="http://schemas.openxmlformats.org/officeDocument/2006/relationships/slide" Target="slides/slide25.xml"/><Relationship Id="rId83" Type="http://schemas.openxmlformats.org/officeDocument/2006/relationships/slide" Target="slides/slide26.xml"/><Relationship Id="rId84" Type="http://schemas.openxmlformats.org/officeDocument/2006/relationships/slide" Target="slides/slide27.xml"/><Relationship Id="rId85" Type="http://schemas.openxmlformats.org/officeDocument/2006/relationships/slide" Target="slides/slide28.xml"/><Relationship Id="rId86" Type="http://schemas.openxmlformats.org/officeDocument/2006/relationships/slide" Target="slides/slide29.xml"/><Relationship Id="rId87" Type="http://schemas.openxmlformats.org/officeDocument/2006/relationships/slide" Target="slides/slide30.xml"/><Relationship Id="rId88" Type="http://schemas.openxmlformats.org/officeDocument/2006/relationships/slide" Target="slides/slide31.xml"/><Relationship Id="rId89" Type="http://schemas.openxmlformats.org/officeDocument/2006/relationships/slide" Target="slides/slide32.xml"/><Relationship Id="rId90" Type="http://schemas.openxmlformats.org/officeDocument/2006/relationships/slide" Target="slides/slide33.xml"/><Relationship Id="rId91" Type="http://schemas.openxmlformats.org/officeDocument/2006/relationships/slide" Target="slides/slide34.xml"/><Relationship Id="rId92" Type="http://schemas.openxmlformats.org/officeDocument/2006/relationships/slide" Target="slides/slide35.xml"/><Relationship Id="rId93" Type="http://schemas.openxmlformats.org/officeDocument/2006/relationships/slide" Target="slides/slide36.xml"/><Relationship Id="rId94" Type="http://schemas.openxmlformats.org/officeDocument/2006/relationships/slide" Target="slides/slide37.xml"/><Relationship Id="rId95" Type="http://schemas.openxmlformats.org/officeDocument/2006/relationships/slide" Target="slides/slide38.xml"/><Relationship Id="rId96" Type="http://schemas.openxmlformats.org/officeDocument/2006/relationships/slide" Target="slides/slide39.xml"/><Relationship Id="rId97" Type="http://schemas.openxmlformats.org/officeDocument/2006/relationships/slide" Target="slides/slide40.xml"/><Relationship Id="rId98" Type="http://schemas.openxmlformats.org/officeDocument/2006/relationships/slide" Target="slides/slide41.xml"/><Relationship Id="rId99" Type="http://schemas.openxmlformats.org/officeDocument/2006/relationships/slide" Target="slides/slide42.xml"/><Relationship Id="rId100" Type="http://schemas.openxmlformats.org/officeDocument/2006/relationships/slide" Target="slides/slide43.xml"/><Relationship Id="rId101" Type="http://schemas.openxmlformats.org/officeDocument/2006/relationships/slide" Target="slides/slide44.xml"/><Relationship Id="rId102" Type="http://schemas.openxmlformats.org/officeDocument/2006/relationships/slide" Target="slides/slide45.xml"/><Relationship Id="rId103" Type="http://schemas.openxmlformats.org/officeDocument/2006/relationships/slide" Target="slides/slide46.xml"/><Relationship Id="rId104" Type="http://schemas.openxmlformats.org/officeDocument/2006/relationships/slide" Target="slides/slide47.xml"/><Relationship Id="rId105" Type="http://schemas.openxmlformats.org/officeDocument/2006/relationships/slide" Target="slides/slide48.xml"/><Relationship Id="rId106" Type="http://schemas.openxmlformats.org/officeDocument/2006/relationships/slide" Target="slides/slide49.xml"/><Relationship Id="rId107" Type="http://schemas.openxmlformats.org/officeDocument/2006/relationships/slide" Target="slides/slide50.xml"/><Relationship Id="rId108" Type="http://schemas.openxmlformats.org/officeDocument/2006/relationships/slide" Target="slides/slide51.xml"/><Relationship Id="rId109" Type="http://schemas.openxmlformats.org/officeDocument/2006/relationships/slide" Target="slides/slide52.xml"/><Relationship Id="rId110" Type="http://schemas.openxmlformats.org/officeDocument/2006/relationships/slide" Target="slides/slide53.xml"/><Relationship Id="rId111" Type="http://schemas.openxmlformats.org/officeDocument/2006/relationships/slide" Target="slides/slide54.xml"/><Relationship Id="rId112" Type="http://schemas.openxmlformats.org/officeDocument/2006/relationships/slide" Target="slides/slide55.xml"/><Relationship Id="rId113" Type="http://schemas.openxmlformats.org/officeDocument/2006/relationships/slide" Target="slides/slide56.xml"/><Relationship Id="rId114" Type="http://schemas.openxmlformats.org/officeDocument/2006/relationships/slide" Target="slides/slide57.xml"/><Relationship Id="rId115" Type="http://schemas.openxmlformats.org/officeDocument/2006/relationships/slide" Target="slides/slide58.xml"/><Relationship Id="rId1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1C0A02C-22BB-4487-82DE-2FAFE35D383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120" cy="3598560"/>
          </a:xfrm>
          <a:prstGeom prst="rect">
            <a:avLst/>
          </a:prstGeom>
          <a:ln w="0">
            <a:noFill/>
          </a:ln>
        </p:spPr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CustomShape 3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600" cy="3591360"/>
          </a:xfrm>
          <a:prstGeom prst="rect">
            <a:avLst/>
          </a:prstGeom>
          <a:ln w="0">
            <a:noFill/>
          </a:ln>
        </p:spPr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080" cy="41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CustomShape 105"/>
          <p:cNvSpPr/>
          <p:nvPr/>
        </p:nvSpPr>
        <p:spPr>
          <a:xfrm>
            <a:off x="0" y="10155240"/>
            <a:ext cx="32594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600" cy="3591360"/>
          </a:xfrm>
          <a:prstGeom prst="rect">
            <a:avLst/>
          </a:prstGeom>
          <a:ln w="0">
            <a:noFill/>
          </a:ln>
        </p:spPr>
      </p:sp>
      <p:sp>
        <p:nvSpPr>
          <p:cNvPr id="9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080" cy="41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CustomShape 109"/>
          <p:cNvSpPr/>
          <p:nvPr/>
        </p:nvSpPr>
        <p:spPr>
          <a:xfrm>
            <a:off x="0" y="10155240"/>
            <a:ext cx="32594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600" cy="3591360"/>
          </a:xfrm>
          <a:prstGeom prst="rect">
            <a:avLst/>
          </a:prstGeom>
          <a:ln w="0">
            <a:noFill/>
          </a:ln>
        </p:spPr>
      </p:sp>
      <p:sp>
        <p:nvSpPr>
          <p:cNvPr id="9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080" cy="41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CustomShape 113"/>
          <p:cNvSpPr/>
          <p:nvPr/>
        </p:nvSpPr>
        <p:spPr>
          <a:xfrm>
            <a:off x="0" y="10155240"/>
            <a:ext cx="32594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120" cy="3598560"/>
          </a:xfrm>
          <a:prstGeom prst="rect">
            <a:avLst/>
          </a:prstGeom>
          <a:ln w="0">
            <a:noFill/>
          </a:ln>
        </p:spPr>
      </p:sp>
      <p:sp>
        <p:nvSpPr>
          <p:cNvPr id="9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CustomShape 93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120" cy="3598560"/>
          </a:xfrm>
          <a:prstGeom prst="rect">
            <a:avLst/>
          </a:prstGeom>
          <a:ln w="0">
            <a:noFill/>
          </a:ln>
        </p:spPr>
      </p:sp>
      <p:sp>
        <p:nvSpPr>
          <p:cNvPr id="9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CustomShape 3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440" cy="3598560"/>
          </a:xfrm>
          <a:prstGeom prst="rect">
            <a:avLst/>
          </a:prstGeom>
          <a:ln w="0">
            <a:noFill/>
          </a:ln>
        </p:spPr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CustomShape 3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120" cy="3598560"/>
          </a:xfrm>
          <a:prstGeom prst="rect">
            <a:avLst/>
          </a:prstGeom>
          <a:ln w="0">
            <a:noFill/>
          </a:ln>
        </p:spPr>
      </p:sp>
      <p:sp>
        <p:nvSpPr>
          <p:cNvPr id="9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CustomShape 153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440" cy="3598560"/>
          </a:xfrm>
          <a:prstGeom prst="rect">
            <a:avLst/>
          </a:prstGeom>
          <a:ln w="0">
            <a:noFill/>
          </a:ln>
        </p:spPr>
      </p:sp>
      <p:sp>
        <p:nvSpPr>
          <p:cNvPr id="9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CustomShape 14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440" cy="3598560"/>
          </a:xfrm>
          <a:prstGeom prst="rect">
            <a:avLst/>
          </a:prstGeom>
          <a:ln w="0">
            <a:noFill/>
          </a:ln>
        </p:spPr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" name="CustomShape 158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440" cy="3598560"/>
          </a:xfrm>
          <a:prstGeom prst="rect">
            <a:avLst/>
          </a:prstGeom>
          <a:ln w="0">
            <a:noFill/>
          </a:ln>
        </p:spPr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CustomShape 45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120" cy="3598560"/>
          </a:xfrm>
          <a:prstGeom prst="rect">
            <a:avLst/>
          </a:prstGeom>
          <a:ln w="0">
            <a:noFill/>
          </a:ln>
        </p:spPr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CustomShape 3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440" cy="3598560"/>
          </a:xfrm>
          <a:prstGeom prst="rect">
            <a:avLst/>
          </a:prstGeom>
          <a:ln w="0">
            <a:noFill/>
          </a:ln>
        </p:spPr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CustomShape 127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120" cy="3598560"/>
          </a:xfrm>
          <a:prstGeom prst="rect">
            <a:avLst/>
          </a:prstGeom>
          <a:ln w="0">
            <a:noFill/>
          </a:ln>
        </p:spPr>
      </p:sp>
      <p:sp>
        <p:nvSpPr>
          <p:cNvPr id="9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CustomShape 24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CustomShape 49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CustomShape 64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CustomShape 29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5" name="CustomShape 58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CustomShape 34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1" name="CustomShape 54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CustomShape 22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7" name="CustomShape 67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120" cy="3598560"/>
          </a:xfrm>
          <a:prstGeom prst="rect">
            <a:avLst/>
          </a:prstGeom>
          <a:ln w="0">
            <a:noFill/>
          </a:ln>
        </p:spPr>
      </p:sp>
      <p:sp>
        <p:nvSpPr>
          <p:cNvPr id="9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CustomShape 92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CustomShape 71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CustomShape 120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6" name="CustomShape 39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5120" cy="3598560"/>
          </a:xfrm>
          <a:prstGeom prst="rect">
            <a:avLst/>
          </a:prstGeom>
          <a:ln w="0">
            <a:noFill/>
          </a:ln>
        </p:spPr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920" cy="420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CustomShape 160"/>
          <p:cNvSpPr/>
          <p:nvPr/>
        </p:nvSpPr>
        <p:spPr>
          <a:xfrm>
            <a:off x="0" y="10155240"/>
            <a:ext cx="3266280" cy="52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CustomShape 16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CustomShape 17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8" name="CustomShape 17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CustomShape 17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" name="CustomShape 18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7" name="CustomShape 18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600" cy="3591360"/>
          </a:xfrm>
          <a:prstGeom prst="rect">
            <a:avLst/>
          </a:prstGeom>
          <a:ln w="0">
            <a:noFill/>
          </a:ln>
        </p:spPr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080" cy="41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CustomShape 8"/>
          <p:cNvSpPr/>
          <p:nvPr/>
        </p:nvSpPr>
        <p:spPr>
          <a:xfrm>
            <a:off x="0" y="10155240"/>
            <a:ext cx="32594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0" name="CustomShape 19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3" name="CustomShape 19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6" name="CustomShape 19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CustomShape 20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CustomShape 208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5" name="CustomShape 21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8" name="CustomShape 21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CustomShape 22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CustomShape 22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7" name="CustomShape 22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600" cy="3591360"/>
          </a:xfrm>
          <a:prstGeom prst="rect">
            <a:avLst/>
          </a:prstGeom>
          <a:ln w="0">
            <a:noFill/>
          </a:ln>
        </p:spPr>
      </p:sp>
      <p:sp>
        <p:nvSpPr>
          <p:cNvPr id="9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080" cy="41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CustomShape 82"/>
          <p:cNvSpPr/>
          <p:nvPr/>
        </p:nvSpPr>
        <p:spPr>
          <a:xfrm>
            <a:off x="0" y="10155240"/>
            <a:ext cx="32594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0" name="CustomShape 233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CustomShape 237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CustomShape 241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CustomShape 245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2" name="CustomShape 24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5" name="CustomShape 254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8800" cy="3598920"/>
          </a:xfrm>
          <a:prstGeom prst="rect">
            <a:avLst/>
          </a:prstGeom>
          <a:ln w="0">
            <a:noFill/>
          </a:ln>
        </p:spPr>
      </p:sp>
      <p:sp>
        <p:nvSpPr>
          <p:cNvPr id="10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8280" cy="420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8" name="CustomShape 259"/>
          <p:cNvSpPr/>
          <p:nvPr/>
        </p:nvSpPr>
        <p:spPr>
          <a:xfrm>
            <a:off x="0" y="10155240"/>
            <a:ext cx="3266640" cy="52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10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1" name="CustomShape 121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4" name="CustomShape 125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600" cy="3591360"/>
          </a:xfrm>
          <a:prstGeom prst="rect">
            <a:avLst/>
          </a:prstGeom>
          <a:ln w="0">
            <a:noFill/>
          </a:ln>
        </p:spPr>
      </p:sp>
      <p:sp>
        <p:nvSpPr>
          <p:cNvPr id="9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080" cy="41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CustomShape 85"/>
          <p:cNvSpPr/>
          <p:nvPr/>
        </p:nvSpPr>
        <p:spPr>
          <a:xfrm>
            <a:off x="0" y="10155240"/>
            <a:ext cx="32594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600" cy="3591360"/>
          </a:xfrm>
          <a:prstGeom prst="rect">
            <a:avLst/>
          </a:prstGeom>
          <a:ln w="0">
            <a:noFill/>
          </a:ln>
        </p:spPr>
      </p:sp>
      <p:sp>
        <p:nvSpPr>
          <p:cNvPr id="9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080" cy="41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1" name="CustomShape 89"/>
          <p:cNvSpPr/>
          <p:nvPr/>
        </p:nvSpPr>
        <p:spPr>
          <a:xfrm>
            <a:off x="0" y="10155240"/>
            <a:ext cx="32594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600" cy="3591360"/>
          </a:xfrm>
          <a:prstGeom prst="rect">
            <a:avLst/>
          </a:prstGeom>
          <a:ln w="0">
            <a:noFill/>
          </a:ln>
        </p:spPr>
      </p:sp>
      <p:sp>
        <p:nvSpPr>
          <p:cNvPr id="9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080" cy="41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CustomShape 97"/>
          <p:cNvSpPr/>
          <p:nvPr/>
        </p:nvSpPr>
        <p:spPr>
          <a:xfrm>
            <a:off x="0" y="10155240"/>
            <a:ext cx="32594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1600" cy="3591360"/>
          </a:xfrm>
          <a:prstGeom prst="rect">
            <a:avLst/>
          </a:prstGeom>
          <a:ln w="0">
            <a:noFill/>
          </a:ln>
        </p:spPr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1080" cy="419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7" name="CustomShape 101"/>
          <p:cNvSpPr/>
          <p:nvPr/>
        </p:nvSpPr>
        <p:spPr>
          <a:xfrm>
            <a:off x="0" y="10155240"/>
            <a:ext cx="3259440" cy="51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10280" cy="125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10280" cy="5302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70280" cy="5302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30280" cy="5302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0" y="180000"/>
            <a:ext cx="9703440" cy="124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7560000" y="6840000"/>
            <a:ext cx="2503440" cy="523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900000" y="6840000"/>
            <a:ext cx="6463440" cy="523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180000" y="6840000"/>
            <a:ext cx="523440" cy="523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3150000"/>
            <a:ext cx="9710280" cy="12502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0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image" Target="../media/image48.gif"/><Relationship Id="rId3" Type="http://schemas.openxmlformats.org/officeDocument/2006/relationships/image" Target="../media/image49.gif"/><Relationship Id="rId4" Type="http://schemas.openxmlformats.org/officeDocument/2006/relationships/slideLayout" Target="../slideLayouts/slideLayout5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8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57.jpe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slideLayout" Target="../slideLayouts/slideLayout49.xml"/><Relationship Id="rId10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57.jpe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57.jpe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7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9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57.jpeg"/><Relationship Id="rId4" Type="http://schemas.openxmlformats.org/officeDocument/2006/relationships/image" Target="../media/image59.png"/><Relationship Id="rId5" Type="http://schemas.openxmlformats.org/officeDocument/2006/relationships/image" Target="../media/image69.png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70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50.xml"/><Relationship Id="rId9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71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slideLayout" Target="../slideLayouts/slideLayout49.xml"/><Relationship Id="rId1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3.png"/><Relationship Id="rId4" Type="http://schemas.openxmlformats.org/officeDocument/2006/relationships/image" Target="../media/image57.jpe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57.jpe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57.jpeg"/><Relationship Id="rId3" Type="http://schemas.openxmlformats.org/officeDocument/2006/relationships/image" Target="../media/image59.png"/><Relationship Id="rId4" Type="http://schemas.openxmlformats.org/officeDocument/2006/relationships/image" Target="../media/image68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3.gif"/><Relationship Id="rId2" Type="http://schemas.openxmlformats.org/officeDocument/2006/relationships/slideLayout" Target="../slideLayouts/slideLayout55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55.xml"/><Relationship Id="rId4" Type="http://schemas.openxmlformats.org/officeDocument/2006/relationships/notesSlide" Target="../notesSlides/notesSlide5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50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360000" y="333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40000" y="4680000"/>
            <a:ext cx="9170280" cy="25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02"/>
          <p:cNvSpPr/>
          <p:nvPr/>
        </p:nvSpPr>
        <p:spPr>
          <a:xfrm>
            <a:off x="360000" y="360000"/>
            <a:ext cx="934344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Audio Speaker Verification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103"/>
          <p:cNvSpPr/>
          <p:nvPr/>
        </p:nvSpPr>
        <p:spPr>
          <a:xfrm>
            <a:off x="360000" y="1627920"/>
            <a:ext cx="91634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7" name="CustomShape 104"/>
          <p:cNvSpPr/>
          <p:nvPr/>
        </p:nvSpPr>
        <p:spPr>
          <a:xfrm>
            <a:off x="7608600" y="6886080"/>
            <a:ext cx="22687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937800" y="6889320"/>
            <a:ext cx="64389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9" name="Picture 30" descr=""/>
          <p:cNvPicPr/>
          <p:nvPr/>
        </p:nvPicPr>
        <p:blipFill>
          <a:blip r:embed="rId1"/>
          <a:stretch/>
        </p:blipFill>
        <p:spPr>
          <a:xfrm>
            <a:off x="4173480" y="1364760"/>
            <a:ext cx="5425920" cy="3434040"/>
          </a:xfrm>
          <a:prstGeom prst="rect">
            <a:avLst/>
          </a:prstGeom>
          <a:ln w="0">
            <a:noFill/>
          </a:ln>
        </p:spPr>
      </p:pic>
      <p:pic>
        <p:nvPicPr>
          <p:cNvPr id="450" name="Picture 29" descr=""/>
          <p:cNvPicPr/>
          <p:nvPr/>
        </p:nvPicPr>
        <p:blipFill>
          <a:blip r:embed="rId2"/>
          <a:stretch/>
        </p:blipFill>
        <p:spPr>
          <a:xfrm>
            <a:off x="0" y="1425600"/>
            <a:ext cx="5025960" cy="1544400"/>
          </a:xfrm>
          <a:prstGeom prst="rect">
            <a:avLst/>
          </a:prstGeom>
          <a:ln w="0">
            <a:noFill/>
          </a:ln>
        </p:spPr>
      </p:pic>
      <p:pic>
        <p:nvPicPr>
          <p:cNvPr id="451" name="Picture 31" descr=""/>
          <p:cNvPicPr/>
          <p:nvPr/>
        </p:nvPicPr>
        <p:blipFill>
          <a:blip r:embed="rId3"/>
          <a:stretch/>
        </p:blipFill>
        <p:spPr>
          <a:xfrm>
            <a:off x="448920" y="3761280"/>
            <a:ext cx="3664080" cy="218052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32" descr=""/>
          <p:cNvPicPr/>
          <p:nvPr/>
        </p:nvPicPr>
        <p:blipFill>
          <a:blip r:embed="rId4"/>
          <a:stretch/>
        </p:blipFill>
        <p:spPr>
          <a:xfrm>
            <a:off x="4572000" y="5013000"/>
            <a:ext cx="4609800" cy="1614600"/>
          </a:xfrm>
          <a:prstGeom prst="rect">
            <a:avLst/>
          </a:prstGeom>
          <a:ln w="0">
            <a:noFill/>
          </a:ln>
        </p:spPr>
      </p:pic>
      <p:cxnSp>
        <p:nvCxnSpPr>
          <p:cNvPr id="453" name="Straight Connector 10"/>
          <p:cNvCxnSpPr/>
          <p:nvPr/>
        </p:nvCxnSpPr>
        <p:spPr>
          <a:xfrm>
            <a:off x="828720" y="1828800"/>
            <a:ext cx="1916640" cy="216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06"/>
          <p:cNvSpPr/>
          <p:nvPr/>
        </p:nvSpPr>
        <p:spPr>
          <a:xfrm>
            <a:off x="360000" y="360000"/>
            <a:ext cx="934344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Plant Species Classification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107"/>
          <p:cNvSpPr/>
          <p:nvPr/>
        </p:nvSpPr>
        <p:spPr>
          <a:xfrm>
            <a:off x="360000" y="1627920"/>
            <a:ext cx="91634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6" name="CustomShape 108"/>
          <p:cNvSpPr/>
          <p:nvPr/>
        </p:nvSpPr>
        <p:spPr>
          <a:xfrm>
            <a:off x="7608600" y="6886080"/>
            <a:ext cx="22687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937800" y="6889320"/>
            <a:ext cx="64389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8" name="Picture 33" descr=""/>
          <p:cNvPicPr/>
          <p:nvPr/>
        </p:nvPicPr>
        <p:blipFill>
          <a:blip r:embed="rId1"/>
          <a:stretch/>
        </p:blipFill>
        <p:spPr>
          <a:xfrm>
            <a:off x="228600" y="1527120"/>
            <a:ext cx="5527080" cy="1900080"/>
          </a:xfrm>
          <a:prstGeom prst="rect">
            <a:avLst/>
          </a:prstGeom>
          <a:ln w="0">
            <a:noFill/>
          </a:ln>
        </p:spPr>
      </p:pic>
      <p:pic>
        <p:nvPicPr>
          <p:cNvPr id="459" name="Picture 34" descr=""/>
          <p:cNvPicPr/>
          <p:nvPr/>
        </p:nvPicPr>
        <p:blipFill>
          <a:blip r:embed="rId2"/>
          <a:stretch/>
        </p:blipFill>
        <p:spPr>
          <a:xfrm>
            <a:off x="412200" y="5013720"/>
            <a:ext cx="3616200" cy="1921680"/>
          </a:xfrm>
          <a:prstGeom prst="rect">
            <a:avLst/>
          </a:prstGeom>
          <a:ln w="0">
            <a:noFill/>
          </a:ln>
        </p:spPr>
      </p:pic>
      <p:pic>
        <p:nvPicPr>
          <p:cNvPr id="460" name="Picture 35" descr=""/>
          <p:cNvPicPr/>
          <p:nvPr/>
        </p:nvPicPr>
        <p:blipFill>
          <a:blip r:embed="rId3"/>
          <a:stretch/>
        </p:blipFill>
        <p:spPr>
          <a:xfrm>
            <a:off x="5673960" y="1436400"/>
            <a:ext cx="3925440" cy="5244840"/>
          </a:xfrm>
          <a:prstGeom prst="rect">
            <a:avLst/>
          </a:prstGeom>
          <a:ln w="0">
            <a:noFill/>
          </a:ln>
        </p:spPr>
      </p:pic>
      <p:pic>
        <p:nvPicPr>
          <p:cNvPr id="461" name="Picture 36" descr=""/>
          <p:cNvPicPr/>
          <p:nvPr/>
        </p:nvPicPr>
        <p:blipFill>
          <a:blip r:embed="rId4"/>
          <a:stretch/>
        </p:blipFill>
        <p:spPr>
          <a:xfrm>
            <a:off x="2057400" y="3429000"/>
            <a:ext cx="2989800" cy="208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10"/>
          <p:cNvSpPr/>
          <p:nvPr/>
        </p:nvSpPr>
        <p:spPr>
          <a:xfrm>
            <a:off x="360000" y="360000"/>
            <a:ext cx="934344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Research Interests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CustomShape 111"/>
          <p:cNvSpPr/>
          <p:nvPr/>
        </p:nvSpPr>
        <p:spPr>
          <a:xfrm>
            <a:off x="360000" y="1627920"/>
            <a:ext cx="91634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4" name="CustomShape 112"/>
          <p:cNvSpPr/>
          <p:nvPr/>
        </p:nvSpPr>
        <p:spPr>
          <a:xfrm>
            <a:off x="7608600" y="6886080"/>
            <a:ext cx="22687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"/>
          <p:cNvSpPr/>
          <p:nvPr/>
        </p:nvSpPr>
        <p:spPr>
          <a:xfrm>
            <a:off x="937800" y="6889320"/>
            <a:ext cx="64389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1"/>
          <a:stretch/>
        </p:blipFill>
        <p:spPr>
          <a:xfrm>
            <a:off x="695520" y="2229120"/>
            <a:ext cx="3188880" cy="188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91"/>
          <p:cNvSpPr/>
          <p:nvPr/>
        </p:nvSpPr>
        <p:spPr>
          <a:xfrm>
            <a:off x="360000" y="333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Apresentação da Disciplina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360000" y="36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360000" y="1980000"/>
            <a:ext cx="9170280" cy="46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Teórico – Prática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Principais Tópicos em Estrutura de Dados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Material em Inglês - Livros e Artigos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 com aplicações no cotidiano computacional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em grupos e avaliações individuais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Linguagens C e Python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7608600" y="6886080"/>
            <a:ext cx="2275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897120" y="6886080"/>
            <a:ext cx="6437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360000" y="36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60000" y="1685160"/>
            <a:ext cx="9170280" cy="46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333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e Conceitos Básicos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Métodos de Ordenação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Estruturas de Dados Elementares (listas, pilhas, filas)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Tabela Hash (Hashing)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Árvores (Binária e AVL) e Métodos de Balanceamento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Grafos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e Programação Dinâmica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Avaliação: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Trabalhos, Seminários, Avaliações (Provas)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 de Recuperação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Média: (Trab + Aval) / 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 = Qtd Trab + Qtd de Aval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7608600" y="6886080"/>
            <a:ext cx="2275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Imagem 144" descr=""/>
          <p:cNvPicPr/>
          <p:nvPr/>
        </p:nvPicPr>
        <p:blipFill>
          <a:blip r:embed="rId1"/>
          <a:stretch/>
        </p:blipFill>
        <p:spPr>
          <a:xfrm>
            <a:off x="6949440" y="3398760"/>
            <a:ext cx="1970280" cy="2629440"/>
          </a:xfrm>
          <a:prstGeom prst="rect">
            <a:avLst/>
          </a:prstGeom>
          <a:ln w="0"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897120" y="6886080"/>
            <a:ext cx="6437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51"/>
          <p:cNvSpPr/>
          <p:nvPr/>
        </p:nvSpPr>
        <p:spPr>
          <a:xfrm>
            <a:off x="360000" y="333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1: Introdução a Estrutura de Dados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CustomShape 152"/>
          <p:cNvSpPr/>
          <p:nvPr/>
        </p:nvSpPr>
        <p:spPr>
          <a:xfrm>
            <a:off x="540000" y="4680000"/>
            <a:ext cx="9170280" cy="25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9"/>
          <p:cNvSpPr/>
          <p:nvPr/>
        </p:nvSpPr>
        <p:spPr>
          <a:xfrm>
            <a:off x="360000" y="36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– Tipos Primitivos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CustomShape 11"/>
          <p:cNvSpPr/>
          <p:nvPr/>
        </p:nvSpPr>
        <p:spPr>
          <a:xfrm>
            <a:off x="360000" y="1588320"/>
            <a:ext cx="9170280" cy="526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Tipos de Dados Primitivos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Inteiros (int)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Ponto Flutuante (float/double),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caracteres (char),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boleanos (bool)…..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Representação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primitivos (variáveis)  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vs</a:t>
            </a: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grandes massas de dados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12"/>
          <p:cNvSpPr/>
          <p:nvPr/>
        </p:nvSpPr>
        <p:spPr>
          <a:xfrm>
            <a:off x="7608600" y="6886080"/>
            <a:ext cx="2275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13"/>
          <p:cNvSpPr/>
          <p:nvPr/>
        </p:nvSpPr>
        <p:spPr>
          <a:xfrm>
            <a:off x="897120" y="6886080"/>
            <a:ext cx="6437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827240" cy="25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54"/>
          <p:cNvSpPr/>
          <p:nvPr/>
        </p:nvSpPr>
        <p:spPr>
          <a:xfrm>
            <a:off x="360000" y="36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- Arrays Estáticos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CustomShape 155"/>
          <p:cNvSpPr/>
          <p:nvPr/>
        </p:nvSpPr>
        <p:spPr>
          <a:xfrm>
            <a:off x="360000" y="1588320"/>
            <a:ext cx="9170280" cy="46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333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Estáticos: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 Indexada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contígua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Acesso é rápido e sequencial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Baixo Overhead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baixo nível de programação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Inviável para grandes massas de dados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Fragmentação de mémoria pode impedir a alocação contígua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ustomShape 156"/>
          <p:cNvSpPr/>
          <p:nvPr/>
        </p:nvSpPr>
        <p:spPr>
          <a:xfrm>
            <a:off x="7608600" y="6886080"/>
            <a:ext cx="2275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7" name="Imagem 15" descr=""/>
          <p:cNvPicPr/>
          <p:nvPr/>
        </p:nvPicPr>
        <p:blipFill>
          <a:blip r:embed="rId1"/>
          <a:stretch/>
        </p:blipFill>
        <p:spPr>
          <a:xfrm>
            <a:off x="4343400" y="2044080"/>
            <a:ext cx="5334120" cy="2983320"/>
          </a:xfrm>
          <a:prstGeom prst="rect">
            <a:avLst/>
          </a:prstGeom>
          <a:ln w="0">
            <a:noFill/>
          </a:ln>
        </p:spPr>
      </p:pic>
      <p:sp>
        <p:nvSpPr>
          <p:cNvPr id="488" name="CustomShape 157"/>
          <p:cNvSpPr/>
          <p:nvPr/>
        </p:nvSpPr>
        <p:spPr>
          <a:xfrm>
            <a:off x="897120" y="6886080"/>
            <a:ext cx="6437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5"/>
          <p:cNvSpPr/>
          <p:nvPr/>
        </p:nvSpPr>
        <p:spPr>
          <a:xfrm>
            <a:off x="360000" y="36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– Arrays Dinâmicos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CustomShape 16"/>
          <p:cNvSpPr/>
          <p:nvPr/>
        </p:nvSpPr>
        <p:spPr>
          <a:xfrm>
            <a:off x="288000" y="1636200"/>
            <a:ext cx="9170280" cy="46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Dinâmicos: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Indexado: Ponteiros garantem o encadeamento sequêncial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não-contígua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Armazenar grandes massas de dados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Memória física é o limite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Desempenho”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Alto Overhead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alto nível de programação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Tradeoff: Time vs Memory Efficiency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17"/>
          <p:cNvSpPr/>
          <p:nvPr/>
        </p:nvSpPr>
        <p:spPr>
          <a:xfrm>
            <a:off x="7608600" y="6886080"/>
            <a:ext cx="2275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2" name="Imagem 4" descr=""/>
          <p:cNvPicPr/>
          <p:nvPr/>
        </p:nvPicPr>
        <p:blipFill>
          <a:blip r:embed="rId1"/>
          <a:stretch/>
        </p:blipFill>
        <p:spPr>
          <a:xfrm>
            <a:off x="4572000" y="3069360"/>
            <a:ext cx="5172120" cy="2872440"/>
          </a:xfrm>
          <a:prstGeom prst="rect">
            <a:avLst/>
          </a:prstGeom>
          <a:ln w="0">
            <a:noFill/>
          </a:ln>
        </p:spPr>
      </p:pic>
      <p:sp>
        <p:nvSpPr>
          <p:cNvPr id="493" name="CustomShape 44"/>
          <p:cNvSpPr/>
          <p:nvPr/>
        </p:nvSpPr>
        <p:spPr>
          <a:xfrm>
            <a:off x="897120" y="6886080"/>
            <a:ext cx="6437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360000" y="36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897120" y="6886080"/>
            <a:ext cx="6437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7608600" y="6886080"/>
            <a:ext cx="2275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4"/>
          <p:cNvSpPr/>
          <p:nvPr/>
        </p:nvSpPr>
        <p:spPr>
          <a:xfrm>
            <a:off x="360000" y="1764000"/>
            <a:ext cx="9170280" cy="46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7222"/>
          </a:bodyPr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da Disciplina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Tópicos: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a Estrutura de Dados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PONTO DE ATENÇÃO: Mesmo para fins pessoais, </a:t>
            </a:r>
            <a:r>
              <a:rPr b="1" lang="pt-BR" sz="1600" spc="-1" strike="noStrike" u="sng">
                <a:solidFill>
                  <a:srgbClr val="ff0000"/>
                </a:solidFill>
                <a:uFillTx/>
                <a:latin typeface="Latin Modern Sans"/>
                <a:ea typeface="DejaVu Sans"/>
              </a:rPr>
              <a:t>não é permitido: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GRAVAR AÚDIO E VIDEO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USAR APLICATIVOS DE ANOTAÇÃO/RESUMO, PRINCIPALMENTE AQUELES BASEADOS EM 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MOTIVO: LGPD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46"/>
          <p:cNvSpPr/>
          <p:nvPr/>
        </p:nvSpPr>
        <p:spPr>
          <a:xfrm>
            <a:off x="360000" y="36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- Topologias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47"/>
          <p:cNvSpPr/>
          <p:nvPr/>
        </p:nvSpPr>
        <p:spPr>
          <a:xfrm>
            <a:off x="360000" y="1695960"/>
            <a:ext cx="9170280" cy="49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CustomShape 48"/>
          <p:cNvSpPr/>
          <p:nvPr/>
        </p:nvSpPr>
        <p:spPr>
          <a:xfrm>
            <a:off x="7608600" y="6886080"/>
            <a:ext cx="22755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126"/>
          <p:cNvSpPr/>
          <p:nvPr/>
        </p:nvSpPr>
        <p:spPr>
          <a:xfrm>
            <a:off x="897120" y="6886080"/>
            <a:ext cx="6437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991080" y="2057400"/>
            <a:ext cx="4493520" cy="516240"/>
          </a:xfrm>
          <a:prstGeom prst="rect">
            <a:avLst/>
          </a:prstGeom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1104120" y="3200400"/>
            <a:ext cx="3694680" cy="1141200"/>
          </a:xfrm>
          <a:prstGeom prst="rect">
            <a:avLst/>
          </a:prstGeom>
          <a:ln w="0">
            <a:noFill/>
          </a:ln>
        </p:spPr>
      </p:pic>
      <p:pic>
        <p:nvPicPr>
          <p:cNvPr id="500" name="" descr=""/>
          <p:cNvPicPr/>
          <p:nvPr/>
        </p:nvPicPr>
        <p:blipFill>
          <a:blip r:embed="rId3"/>
          <a:stretch/>
        </p:blipFill>
        <p:spPr>
          <a:xfrm>
            <a:off x="2286000" y="5029200"/>
            <a:ext cx="2691720" cy="965160"/>
          </a:xfrm>
          <a:prstGeom prst="rect">
            <a:avLst/>
          </a:prstGeom>
          <a:ln w="0">
            <a:noFill/>
          </a:ln>
        </p:spPr>
      </p:pic>
      <p:pic>
        <p:nvPicPr>
          <p:cNvPr id="501" name="" descr=""/>
          <p:cNvPicPr/>
          <p:nvPr/>
        </p:nvPicPr>
        <p:blipFill>
          <a:blip r:embed="rId4"/>
          <a:stretch/>
        </p:blipFill>
        <p:spPr>
          <a:xfrm>
            <a:off x="457200" y="4377960"/>
            <a:ext cx="1765800" cy="189360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5"/>
          <a:stretch/>
        </p:blipFill>
        <p:spPr>
          <a:xfrm>
            <a:off x="7000920" y="2270880"/>
            <a:ext cx="2369880" cy="2299320"/>
          </a:xfrm>
          <a:prstGeom prst="rect">
            <a:avLst/>
          </a:prstGeom>
          <a:ln w="0">
            <a:noFill/>
          </a:ln>
        </p:spPr>
      </p:pic>
      <p:pic>
        <p:nvPicPr>
          <p:cNvPr id="503" name="" descr=""/>
          <p:cNvPicPr/>
          <p:nvPr/>
        </p:nvPicPr>
        <p:blipFill>
          <a:blip r:embed="rId6"/>
          <a:stretch/>
        </p:blipFill>
        <p:spPr>
          <a:xfrm>
            <a:off x="7086600" y="4580640"/>
            <a:ext cx="2284200" cy="211068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2286000" y="1600200"/>
            <a:ext cx="136980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r>
              <a:rPr b="1" lang="pt-BR" sz="1800" spc="-1" strike="noStrike" u="sng">
                <a:solidFill>
                  <a:srgbClr val="1c1c1c"/>
                </a:solidFill>
                <a:uFillTx/>
                <a:latin typeface="Latin Modern Sans"/>
                <a:ea typeface="DejaVu Sans"/>
              </a:rPr>
              <a:t>LINEARES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7315200" y="1600200"/>
            <a:ext cx="2055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r>
              <a:rPr b="1" lang="pt-BR" sz="1800" spc="-1" strike="noStrike" u="sng">
                <a:solidFill>
                  <a:srgbClr val="1c1c1c"/>
                </a:solidFill>
                <a:uFillTx/>
                <a:latin typeface="Latin Modern Sans"/>
                <a:ea typeface="DejaVu Sans"/>
              </a:rPr>
              <a:t>NÃO LINEARES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23"/>
          <p:cNvSpPr/>
          <p:nvPr/>
        </p:nvSpPr>
        <p:spPr>
          <a:xfrm>
            <a:off x="360000" y="333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2: Algoritmos de Ordenação 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(PARTE 1)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40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ustomShape 41"/>
          <p:cNvSpPr/>
          <p:nvPr/>
        </p:nvSpPr>
        <p:spPr>
          <a:xfrm>
            <a:off x="360000" y="1980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Encontrar um elemento em um conjunto de dados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Sequencial ou Linear (arrays ordenados ou não)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 (arrays ordenados)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CustomShape 42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CustomShape 43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4400" cy="336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60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61"/>
          <p:cNvSpPr/>
          <p:nvPr/>
        </p:nvSpPr>
        <p:spPr>
          <a:xfrm>
            <a:off x="360000" y="1980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Codificação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62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CustomShape 63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4400" cy="336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25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CustomShape 26"/>
          <p:cNvSpPr/>
          <p:nvPr/>
        </p:nvSpPr>
        <p:spPr>
          <a:xfrm>
            <a:off x="360000" y="1980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Organizam os dados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“</a:t>
            </a: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Melhoram” a performance de uma busca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CustomShape 27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CustomShape 28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Imagem 2" descr=""/>
          <p:cNvPicPr/>
          <p:nvPr/>
        </p:nvPicPr>
        <p:blipFill>
          <a:blip r:embed="rId1"/>
          <a:stretch/>
        </p:blipFill>
        <p:spPr>
          <a:xfrm>
            <a:off x="1806120" y="3375000"/>
            <a:ext cx="6465960" cy="807120"/>
          </a:xfrm>
          <a:prstGeom prst="rect">
            <a:avLst/>
          </a:prstGeom>
          <a:ln w="0">
            <a:noFill/>
          </a:ln>
        </p:spPr>
      </p:pic>
      <p:pic>
        <p:nvPicPr>
          <p:cNvPr id="522" name="Imagem 5" descr=""/>
          <p:cNvPicPr/>
          <p:nvPr/>
        </p:nvPicPr>
        <p:blipFill>
          <a:blip r:embed="rId2"/>
          <a:stretch/>
        </p:blipFill>
        <p:spPr>
          <a:xfrm>
            <a:off x="1806120" y="5014440"/>
            <a:ext cx="6485040" cy="807120"/>
          </a:xfrm>
          <a:prstGeom prst="rect">
            <a:avLst/>
          </a:prstGeom>
          <a:ln w="0">
            <a:noFill/>
          </a:ln>
        </p:spPr>
      </p:pic>
      <p:sp>
        <p:nvSpPr>
          <p:cNvPr id="523" name="Seta: para Baixo 2"/>
          <p:cNvSpPr/>
          <p:nvPr/>
        </p:nvSpPr>
        <p:spPr>
          <a:xfrm>
            <a:off x="4947120" y="4317120"/>
            <a:ext cx="235800" cy="5914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51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CustomShape 56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CustomShape 57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457200" y="1443600"/>
            <a:ext cx="4122000" cy="2749680"/>
          </a:xfrm>
          <a:prstGeom prst="rect">
            <a:avLst/>
          </a:prstGeom>
          <a:ln w="0">
            <a:noFill/>
          </a:ln>
        </p:spPr>
      </p:pic>
      <p:pic>
        <p:nvPicPr>
          <p:cNvPr id="528" name="" descr=""/>
          <p:cNvPicPr/>
          <p:nvPr/>
        </p:nvPicPr>
        <p:blipFill>
          <a:blip r:embed="rId2"/>
          <a:stretch/>
        </p:blipFill>
        <p:spPr>
          <a:xfrm>
            <a:off x="5029200" y="1443600"/>
            <a:ext cx="4342680" cy="2894760"/>
          </a:xfrm>
          <a:prstGeom prst="rect">
            <a:avLst/>
          </a:prstGeom>
          <a:ln w="0">
            <a:noFill/>
          </a:ln>
        </p:spPr>
      </p:pic>
      <p:pic>
        <p:nvPicPr>
          <p:cNvPr id="529" name="" descr=""/>
          <p:cNvPicPr/>
          <p:nvPr/>
        </p:nvPicPr>
        <p:blipFill>
          <a:blip r:embed="rId3"/>
          <a:stretch/>
        </p:blipFill>
        <p:spPr>
          <a:xfrm>
            <a:off x="2767320" y="4114800"/>
            <a:ext cx="4113720" cy="27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30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Bubble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CustomShape 31"/>
          <p:cNvSpPr/>
          <p:nvPr/>
        </p:nvSpPr>
        <p:spPr>
          <a:xfrm>
            <a:off x="360000" y="1980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100" spc="-1" strike="noStrike">
                <a:solidFill>
                  <a:srgbClr val="1c1c1c"/>
                </a:solidFill>
                <a:latin typeface="Arial"/>
                <a:ea typeface="DejaVu Sans"/>
              </a:rPr>
              <a:t>Pecorre repetidamente trocando elementos adjacentes para ordenar os valores em sequência crescente ou decrescente até que não haja mais trocas.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CustomShape 32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CustomShape 33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2514600" y="3128400"/>
            <a:ext cx="4714560" cy="314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50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Bubble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CustomShape 52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53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rcRect l="0" t="0" r="4348" b="0"/>
          <a:stretch/>
        </p:blipFill>
        <p:spPr>
          <a:xfrm>
            <a:off x="4572360" y="3681000"/>
            <a:ext cx="5027040" cy="3027240"/>
          </a:xfrm>
          <a:prstGeom prst="rect">
            <a:avLst/>
          </a:prstGeom>
          <a:ln w="0">
            <a:noFill/>
          </a:ln>
        </p:spPr>
      </p:pic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144360" y="1429920"/>
            <a:ext cx="4407840" cy="2912040"/>
          </a:xfrm>
          <a:prstGeom prst="rect">
            <a:avLst/>
          </a:prstGeom>
          <a:ln w="0">
            <a:noFill/>
          </a:ln>
        </p:spPr>
      </p:pic>
      <p:sp>
        <p:nvSpPr>
          <p:cNvPr id="540" name=""/>
          <p:cNvSpPr/>
          <p:nvPr/>
        </p:nvSpPr>
        <p:spPr>
          <a:xfrm>
            <a:off x="228600" y="5085360"/>
            <a:ext cx="457092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Lets Code !!!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8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Selection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CustomShape 19"/>
          <p:cNvSpPr/>
          <p:nvPr/>
        </p:nvSpPr>
        <p:spPr>
          <a:xfrm>
            <a:off x="360000" y="1656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o vetor iterativamente, selecionando em cada iteração o menor (ou maior, para ordem decrescente) elemento da sublista não ordenada e trocando-o com o elemento na posição inicial dessa sublista, garantindo a ordenação progressiva do vetor até que todos os elementos estejam posicionados corretamente.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20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21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2286000" y="2743200"/>
            <a:ext cx="5713560" cy="380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55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Selection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CustomShape 65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CustomShape 66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rcRect l="6736" t="10383" r="11196" b="5985"/>
          <a:stretch/>
        </p:blipFill>
        <p:spPr>
          <a:xfrm>
            <a:off x="228600" y="1372320"/>
            <a:ext cx="5027400" cy="3198240"/>
          </a:xfrm>
          <a:prstGeom prst="rect">
            <a:avLst/>
          </a:prstGeom>
          <a:ln w="0">
            <a:noFill/>
          </a:ln>
        </p:spPr>
      </p:pic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125240" y="4343400"/>
            <a:ext cx="5703120" cy="232236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/>
          <p:nvPr/>
        </p:nvSpPr>
        <p:spPr>
          <a:xfrm>
            <a:off x="669600" y="5715000"/>
            <a:ext cx="27579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90"/>
          <p:cNvSpPr/>
          <p:nvPr/>
        </p:nvSpPr>
        <p:spPr>
          <a:xfrm>
            <a:off x="360000" y="333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59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Insertion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68"/>
          <p:cNvSpPr/>
          <p:nvPr/>
        </p:nvSpPr>
        <p:spPr>
          <a:xfrm>
            <a:off x="360000" y="1656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iterativamente o vetor a partir do segundo elemento, comparando-o com os elementos anteriores e deslocando-os para a direita até encontrar a posição correta para inserir o elemento atual, garantindo assim a ordenação incremental (crescente ou decrescente) do vetor até que todos os elementos estejam ordenados.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CustomShape 69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CustomShape 70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2310480" y="2931480"/>
            <a:ext cx="5003280" cy="333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77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Insertion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CustomShape 118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CustomShape 119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457200" y="1619640"/>
            <a:ext cx="4751280" cy="226512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2"/>
          <a:stretch/>
        </p:blipFill>
        <p:spPr>
          <a:xfrm>
            <a:off x="2743200" y="4114800"/>
            <a:ext cx="6861960" cy="2513160"/>
          </a:xfrm>
          <a:prstGeom prst="rect">
            <a:avLst/>
          </a:prstGeom>
          <a:ln w="0">
            <a:noFill/>
          </a:ln>
        </p:spPr>
      </p:pic>
      <p:sp>
        <p:nvSpPr>
          <p:cNvPr id="562" name=""/>
          <p:cNvSpPr/>
          <p:nvPr/>
        </p:nvSpPr>
        <p:spPr>
          <a:xfrm>
            <a:off x="810000" y="5257800"/>
            <a:ext cx="14745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35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36"/>
          <p:cNvSpPr/>
          <p:nvPr/>
        </p:nvSpPr>
        <p:spPr>
          <a:xfrm>
            <a:off x="360000" y="1980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Outros métodos: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Merge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Quick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Shell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Heap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(*) Abordaremos esses algoritmos posteriormente, no contexto de recursão.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37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CustomShape 38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59"/>
          <p:cNvSpPr/>
          <p:nvPr/>
        </p:nvSpPr>
        <p:spPr>
          <a:xfrm>
            <a:off x="360000" y="3330000"/>
            <a:ext cx="9350280" cy="89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2: 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Imagem 12" descr=""/>
          <p:cNvPicPr/>
          <p:nvPr/>
        </p:nvPicPr>
        <p:blipFill>
          <a:blip r:embed="rId1"/>
          <a:stretch/>
        </p:blipFill>
        <p:spPr>
          <a:xfrm>
            <a:off x="1077480" y="3455640"/>
            <a:ext cx="4919760" cy="2040480"/>
          </a:xfrm>
          <a:prstGeom prst="rect">
            <a:avLst/>
          </a:prstGeom>
          <a:ln w="0">
            <a:noFill/>
          </a:ln>
        </p:spPr>
      </p:pic>
      <p:sp>
        <p:nvSpPr>
          <p:cNvPr id="569" name="CustomShape 161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CustomShape 162"/>
          <p:cNvSpPr/>
          <p:nvPr/>
        </p:nvSpPr>
        <p:spPr>
          <a:xfrm>
            <a:off x="360000" y="198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Funções que invocam a si mesma (laço)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Critério de Parada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Incremento ou Decremento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CustomShape 16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16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CustomShape 165"/>
          <p:cNvSpPr/>
          <p:nvPr/>
        </p:nvSpPr>
        <p:spPr>
          <a:xfrm rot="5475600">
            <a:off x="2091960" y="5374080"/>
            <a:ext cx="348120" cy="346320"/>
          </a:xfrm>
          <a:custGeom>
            <a:avLst/>
            <a:gdLst>
              <a:gd name="textAreaLeft" fmla="*/ 0 w 348120"/>
              <a:gd name="textAreaRight" fmla="*/ 350280 w 348120"/>
              <a:gd name="textAreaTop" fmla="*/ 0 h 346320"/>
              <a:gd name="textAreaBottom" fmla="*/ 348480 h 346320"/>
            </a:gdLst>
            <a:ahLst/>
            <a:rect l="textAreaLeft" t="textAreaTop" r="textAreaRight" b="textAreaBottom"/>
            <a:pathLst>
              <a:path w="765" h="765">
                <a:moveTo>
                  <a:pt x="763" y="190"/>
                </a:moveTo>
                <a:lnTo>
                  <a:pt x="190" y="191"/>
                </a:lnTo>
                <a:lnTo>
                  <a:pt x="190" y="0"/>
                </a:lnTo>
                <a:lnTo>
                  <a:pt x="0" y="382"/>
                </a:lnTo>
                <a:lnTo>
                  <a:pt x="191" y="764"/>
                </a:lnTo>
                <a:lnTo>
                  <a:pt x="191" y="573"/>
                </a:lnTo>
                <a:lnTo>
                  <a:pt x="764" y="572"/>
                </a:lnTo>
                <a:lnTo>
                  <a:pt x="763" y="19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4" name="CustomShape 166"/>
          <p:cNvSpPr/>
          <p:nvPr/>
        </p:nvSpPr>
        <p:spPr>
          <a:xfrm rot="10815600">
            <a:off x="1294200" y="3983760"/>
            <a:ext cx="268560" cy="268560"/>
          </a:xfrm>
          <a:custGeom>
            <a:avLst/>
            <a:gdLst>
              <a:gd name="textAreaLeft" fmla="*/ 0 w 268560"/>
              <a:gd name="textAreaRight" fmla="*/ 270720 w 268560"/>
              <a:gd name="textAreaTop" fmla="*/ 0 h 268560"/>
              <a:gd name="textAreaBottom" fmla="*/ 270720 h 268560"/>
            </a:gdLst>
            <a:ahLst/>
            <a:rect l="textAreaLeft" t="textAreaTop" r="textAreaRight" b="textAreaBottom"/>
            <a:pathLst>
              <a:path w="764" h="764">
                <a:moveTo>
                  <a:pt x="763" y="190"/>
                </a:moveTo>
                <a:lnTo>
                  <a:pt x="190" y="190"/>
                </a:lnTo>
                <a:lnTo>
                  <a:pt x="190" y="0"/>
                </a:lnTo>
                <a:lnTo>
                  <a:pt x="0" y="381"/>
                </a:lnTo>
                <a:lnTo>
                  <a:pt x="190" y="763"/>
                </a:lnTo>
                <a:lnTo>
                  <a:pt x="190" y="572"/>
                </a:lnTo>
                <a:lnTo>
                  <a:pt x="763" y="572"/>
                </a:lnTo>
                <a:lnTo>
                  <a:pt x="763" y="19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6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CustomShape 169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170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8" name="Picture 3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899640" y="4838400"/>
            <a:ext cx="1797840" cy="1819080"/>
          </a:xfrm>
          <a:prstGeom prst="rect">
            <a:avLst/>
          </a:prstGeom>
          <a:ln w="0">
            <a:noFill/>
          </a:ln>
        </p:spPr>
      </p:pic>
      <p:sp>
        <p:nvSpPr>
          <p:cNvPr id="579" name="CaixaDeTexto 5"/>
          <p:cNvSpPr/>
          <p:nvPr/>
        </p:nvSpPr>
        <p:spPr>
          <a:xfrm>
            <a:off x="1011960" y="522612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Imagem 16" descr=""/>
          <p:cNvPicPr/>
          <p:nvPr/>
        </p:nvPicPr>
        <p:blipFill>
          <a:blip r:embed="rId2"/>
          <a:stretch/>
        </p:blipFill>
        <p:spPr>
          <a:xfrm>
            <a:off x="850680" y="1620000"/>
            <a:ext cx="4529880" cy="2697480"/>
          </a:xfrm>
          <a:prstGeom prst="rect">
            <a:avLst/>
          </a:prstGeom>
          <a:ln w="0">
            <a:noFill/>
          </a:ln>
        </p:spPr>
      </p:pic>
      <p:sp>
        <p:nvSpPr>
          <p:cNvPr id="581" name=""/>
          <p:cNvSpPr/>
          <p:nvPr/>
        </p:nvSpPr>
        <p:spPr>
          <a:xfrm rot="10612800">
            <a:off x="2283480" y="4103640"/>
            <a:ext cx="308160" cy="177480"/>
          </a:xfrm>
          <a:custGeom>
            <a:avLst/>
            <a:gdLst>
              <a:gd name="textAreaLeft" fmla="*/ 0 w 308160"/>
              <a:gd name="textAreaRight" fmla="*/ 310320 w 308160"/>
              <a:gd name="textAreaTop" fmla="*/ 0 h 177480"/>
              <a:gd name="textAreaBottom" fmla="*/ 179640 h 17748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2" name=""/>
          <p:cNvSpPr/>
          <p:nvPr/>
        </p:nvSpPr>
        <p:spPr>
          <a:xfrm>
            <a:off x="778680" y="3780000"/>
            <a:ext cx="174312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CaixaDeTexto 6"/>
          <p:cNvSpPr/>
          <p:nvPr/>
        </p:nvSpPr>
        <p:spPr>
          <a:xfrm>
            <a:off x="1151640" y="5028840"/>
            <a:ext cx="6260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778680" y="4382280"/>
            <a:ext cx="191880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print(‘voltei 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7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CustomShape 17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CustomShape 17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Picture 20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900000" y="4888800"/>
            <a:ext cx="1768680" cy="1756800"/>
          </a:xfrm>
          <a:prstGeom prst="rect">
            <a:avLst/>
          </a:prstGeom>
          <a:ln w="0">
            <a:noFill/>
          </a:ln>
        </p:spPr>
      </p:pic>
      <p:sp>
        <p:nvSpPr>
          <p:cNvPr id="589" name="Retângulo 3"/>
          <p:cNvSpPr/>
          <p:nvPr/>
        </p:nvSpPr>
        <p:spPr>
          <a:xfrm>
            <a:off x="7312320" y="5040000"/>
            <a:ext cx="1685160" cy="4269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0" name="Retângulo 4"/>
          <p:cNvSpPr/>
          <p:nvPr/>
        </p:nvSpPr>
        <p:spPr>
          <a:xfrm>
            <a:off x="7181640" y="2505600"/>
            <a:ext cx="1977120" cy="30625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1" name="CaixaDeTexto 1"/>
          <p:cNvSpPr/>
          <p:nvPr/>
        </p:nvSpPr>
        <p:spPr>
          <a:xfrm>
            <a:off x="7511760" y="222588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Seta: para a Direita 2"/>
          <p:cNvSpPr/>
          <p:nvPr/>
        </p:nvSpPr>
        <p:spPr>
          <a:xfrm rot="10800000">
            <a:off x="8825400" y="5133600"/>
            <a:ext cx="679680" cy="276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593" name="Imagem 17" descr=""/>
          <p:cNvPicPr/>
          <p:nvPr/>
        </p:nvPicPr>
        <p:blipFill>
          <a:blip r:embed="rId2"/>
          <a:stretch/>
        </p:blipFill>
        <p:spPr>
          <a:xfrm>
            <a:off x="1013400" y="1620000"/>
            <a:ext cx="2734560" cy="1168560"/>
          </a:xfrm>
          <a:prstGeom prst="rect">
            <a:avLst/>
          </a:prstGeom>
          <a:ln w="0">
            <a:noFill/>
          </a:ln>
        </p:spPr>
      </p:pic>
      <p:sp>
        <p:nvSpPr>
          <p:cNvPr id="594" name="CaixaDeTexto 2"/>
          <p:cNvSpPr/>
          <p:nvPr/>
        </p:nvSpPr>
        <p:spPr>
          <a:xfrm>
            <a:off x="1151640" y="5028840"/>
            <a:ext cx="626040" cy="159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7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CustomShape 17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CustomShape 17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8" name="Imagem 18" descr=""/>
          <p:cNvPicPr/>
          <p:nvPr/>
        </p:nvPicPr>
        <p:blipFill>
          <a:blip r:embed="rId1"/>
          <a:stretch/>
        </p:blipFill>
        <p:spPr>
          <a:xfrm>
            <a:off x="2049840" y="2800080"/>
            <a:ext cx="2871360" cy="1237680"/>
          </a:xfrm>
          <a:prstGeom prst="rect">
            <a:avLst/>
          </a:prstGeom>
          <a:ln w="0">
            <a:noFill/>
          </a:ln>
        </p:spPr>
      </p:pic>
      <p:pic>
        <p:nvPicPr>
          <p:cNvPr id="599" name="Imagem 19" descr=""/>
          <p:cNvPicPr/>
          <p:nvPr/>
        </p:nvPicPr>
        <p:blipFill>
          <a:blip r:embed="rId2"/>
          <a:stretch/>
        </p:blipFill>
        <p:spPr>
          <a:xfrm>
            <a:off x="967320" y="1440000"/>
            <a:ext cx="2817720" cy="1230120"/>
          </a:xfrm>
          <a:prstGeom prst="rect">
            <a:avLst/>
          </a:prstGeom>
          <a:ln w="0">
            <a:noFill/>
          </a:ln>
        </p:spPr>
      </p:pic>
      <p:sp>
        <p:nvSpPr>
          <p:cNvPr id="600" name="Conector: Angulado 2"/>
          <p:cNvSpPr/>
          <p:nvPr/>
        </p:nvSpPr>
        <p:spPr>
          <a:xfrm flipH="1" rot="16200000">
            <a:off x="1391400" y="2761560"/>
            <a:ext cx="744480" cy="56736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01" name="Picture 21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849960" y="4830840"/>
            <a:ext cx="1827360" cy="1815120"/>
          </a:xfrm>
          <a:prstGeom prst="rect">
            <a:avLst/>
          </a:prstGeom>
          <a:ln w="0">
            <a:noFill/>
          </a:ln>
        </p:spPr>
      </p:pic>
      <p:sp>
        <p:nvSpPr>
          <p:cNvPr id="602" name="Retângulo 1"/>
          <p:cNvSpPr/>
          <p:nvPr/>
        </p:nvSpPr>
        <p:spPr>
          <a:xfrm>
            <a:off x="7560000" y="5038200"/>
            <a:ext cx="1617480" cy="3902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3" name="Retângulo 2"/>
          <p:cNvSpPr/>
          <p:nvPr/>
        </p:nvSpPr>
        <p:spPr>
          <a:xfrm>
            <a:off x="7339680" y="2368440"/>
            <a:ext cx="2043000" cy="3164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4" name="CaixaDeTexto 7"/>
          <p:cNvSpPr/>
          <p:nvPr/>
        </p:nvSpPr>
        <p:spPr>
          <a:xfrm>
            <a:off x="7703280" y="207936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Retângulo 6"/>
          <p:cNvSpPr/>
          <p:nvPr/>
        </p:nvSpPr>
        <p:spPr>
          <a:xfrm>
            <a:off x="7560000" y="4541040"/>
            <a:ext cx="1617480" cy="3902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6" name="Seta: para a Direita 1"/>
          <p:cNvSpPr/>
          <p:nvPr/>
        </p:nvSpPr>
        <p:spPr>
          <a:xfrm rot="10800000">
            <a:off x="9038160" y="4598280"/>
            <a:ext cx="70236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07" name="Imagem 20" descr=""/>
          <p:cNvPicPr/>
          <p:nvPr/>
        </p:nvPicPr>
        <p:blipFill>
          <a:blip r:embed="rId4"/>
          <a:stretch/>
        </p:blipFill>
        <p:spPr>
          <a:xfrm>
            <a:off x="967320" y="1453680"/>
            <a:ext cx="2825280" cy="1207080"/>
          </a:xfrm>
          <a:prstGeom prst="rect">
            <a:avLst/>
          </a:prstGeom>
          <a:ln w="0">
            <a:noFill/>
          </a:ln>
        </p:spPr>
      </p:pic>
      <p:pic>
        <p:nvPicPr>
          <p:cNvPr id="608" name="Imagem 21" descr=""/>
          <p:cNvPicPr/>
          <p:nvPr/>
        </p:nvPicPr>
        <p:blipFill>
          <a:blip r:embed="rId5"/>
          <a:stretch/>
        </p:blipFill>
        <p:spPr>
          <a:xfrm>
            <a:off x="2080440" y="2809440"/>
            <a:ext cx="2840760" cy="1245600"/>
          </a:xfrm>
          <a:prstGeom prst="rect">
            <a:avLst/>
          </a:prstGeom>
          <a:ln w="0">
            <a:noFill/>
          </a:ln>
        </p:spPr>
      </p:pic>
      <p:sp>
        <p:nvSpPr>
          <p:cNvPr id="609" name="CaixaDeTexto 8"/>
          <p:cNvSpPr/>
          <p:nvPr/>
        </p:nvSpPr>
        <p:spPr>
          <a:xfrm>
            <a:off x="1151640" y="5028840"/>
            <a:ext cx="626040" cy="18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80"/>
          <p:cNvSpPr/>
          <p:nvPr/>
        </p:nvSpPr>
        <p:spPr>
          <a:xfrm>
            <a:off x="1028160" y="1739520"/>
            <a:ext cx="74293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CustomShape 181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CustomShape 182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Imagem 22" descr=""/>
          <p:cNvPicPr/>
          <p:nvPr/>
        </p:nvPicPr>
        <p:blipFill>
          <a:blip r:embed="rId1"/>
          <a:stretch/>
        </p:blipFill>
        <p:spPr>
          <a:xfrm>
            <a:off x="1986120" y="2955960"/>
            <a:ext cx="2820240" cy="1215720"/>
          </a:xfrm>
          <a:prstGeom prst="rect">
            <a:avLst/>
          </a:prstGeom>
          <a:ln w="0">
            <a:noFill/>
          </a:ln>
        </p:spPr>
      </p:pic>
      <p:pic>
        <p:nvPicPr>
          <p:cNvPr id="614" name="Imagem 23" descr=""/>
          <p:cNvPicPr/>
          <p:nvPr/>
        </p:nvPicPr>
        <p:blipFill>
          <a:blip r:embed="rId2"/>
          <a:stretch/>
        </p:blipFill>
        <p:spPr>
          <a:xfrm>
            <a:off x="922680" y="1620000"/>
            <a:ext cx="2767680" cy="1208520"/>
          </a:xfrm>
          <a:prstGeom prst="rect">
            <a:avLst/>
          </a:prstGeom>
          <a:ln w="0">
            <a:noFill/>
          </a:ln>
        </p:spPr>
      </p:pic>
      <p:pic>
        <p:nvPicPr>
          <p:cNvPr id="615" name="Imagem 24" descr=""/>
          <p:cNvPicPr/>
          <p:nvPr/>
        </p:nvPicPr>
        <p:blipFill>
          <a:blip r:embed="rId3"/>
          <a:stretch/>
        </p:blipFill>
        <p:spPr>
          <a:xfrm>
            <a:off x="3261240" y="4299120"/>
            <a:ext cx="2790360" cy="1193040"/>
          </a:xfrm>
          <a:prstGeom prst="rect">
            <a:avLst/>
          </a:prstGeom>
          <a:ln w="0">
            <a:noFill/>
          </a:ln>
        </p:spPr>
      </p:pic>
      <p:sp>
        <p:nvSpPr>
          <p:cNvPr id="616" name="Conector: Angulado 1"/>
          <p:cNvSpPr/>
          <p:nvPr/>
        </p:nvSpPr>
        <p:spPr>
          <a:xfrm flipH="1" rot="16200000">
            <a:off x="1339200" y="2918160"/>
            <a:ext cx="731160" cy="55728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7" name="Conector: Angulado 4"/>
          <p:cNvSpPr/>
          <p:nvPr/>
        </p:nvSpPr>
        <p:spPr>
          <a:xfrm flipH="1" rot="16200000">
            <a:off x="2612160" y="4248360"/>
            <a:ext cx="712800" cy="57924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8" name="CaixaDeTexto 9"/>
          <p:cNvSpPr/>
          <p:nvPr/>
        </p:nvSpPr>
        <p:spPr>
          <a:xfrm>
            <a:off x="6986880" y="267948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Picture 39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807480" y="4950360"/>
            <a:ext cx="1794960" cy="1783080"/>
          </a:xfrm>
          <a:prstGeom prst="rect">
            <a:avLst/>
          </a:prstGeom>
          <a:ln w="0">
            <a:noFill/>
          </a:ln>
        </p:spPr>
      </p:pic>
      <p:sp>
        <p:nvSpPr>
          <p:cNvPr id="620" name="Retângulo 5"/>
          <p:cNvSpPr/>
          <p:nvPr/>
        </p:nvSpPr>
        <p:spPr>
          <a:xfrm>
            <a:off x="7380000" y="5154480"/>
            <a:ext cx="1617480" cy="383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1" name="Retângulo 10"/>
          <p:cNvSpPr/>
          <p:nvPr/>
        </p:nvSpPr>
        <p:spPr>
          <a:xfrm>
            <a:off x="7182000" y="2531880"/>
            <a:ext cx="2006640" cy="31078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2" name="CaixaDeTexto 11"/>
          <p:cNvSpPr/>
          <p:nvPr/>
        </p:nvSpPr>
        <p:spPr>
          <a:xfrm>
            <a:off x="7527240" y="224820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Retângulo 11"/>
          <p:cNvSpPr/>
          <p:nvPr/>
        </p:nvSpPr>
        <p:spPr>
          <a:xfrm>
            <a:off x="7380000" y="4666320"/>
            <a:ext cx="1617480" cy="383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4" name="Retângulo 12"/>
          <p:cNvSpPr/>
          <p:nvPr/>
        </p:nvSpPr>
        <p:spPr>
          <a:xfrm>
            <a:off x="7380000" y="4174560"/>
            <a:ext cx="1617480" cy="383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5" name="Seta: para a Direita 4"/>
          <p:cNvSpPr/>
          <p:nvPr/>
        </p:nvSpPr>
        <p:spPr>
          <a:xfrm rot="10800000">
            <a:off x="8850240" y="4222800"/>
            <a:ext cx="689760" cy="28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26" name="Imagem 25" descr=""/>
          <p:cNvPicPr/>
          <p:nvPr/>
        </p:nvPicPr>
        <p:blipFill>
          <a:blip r:embed="rId5"/>
          <a:stretch/>
        </p:blipFill>
        <p:spPr>
          <a:xfrm>
            <a:off x="922680" y="1633680"/>
            <a:ext cx="2775240" cy="1185480"/>
          </a:xfrm>
          <a:prstGeom prst="rect">
            <a:avLst/>
          </a:prstGeom>
          <a:ln w="0">
            <a:noFill/>
          </a:ln>
        </p:spPr>
      </p:pic>
      <p:pic>
        <p:nvPicPr>
          <p:cNvPr id="627" name="Imagem 26" descr=""/>
          <p:cNvPicPr/>
          <p:nvPr/>
        </p:nvPicPr>
        <p:blipFill>
          <a:blip r:embed="rId6"/>
          <a:stretch/>
        </p:blipFill>
        <p:spPr>
          <a:xfrm>
            <a:off x="2016360" y="2964960"/>
            <a:ext cx="2790000" cy="1223640"/>
          </a:xfrm>
          <a:prstGeom prst="rect">
            <a:avLst/>
          </a:prstGeom>
          <a:ln w="0">
            <a:noFill/>
          </a:ln>
        </p:spPr>
      </p:pic>
      <p:pic>
        <p:nvPicPr>
          <p:cNvPr id="628" name="Imagem 27" descr=""/>
          <p:cNvPicPr/>
          <p:nvPr/>
        </p:nvPicPr>
        <p:blipFill>
          <a:blip r:embed="rId7"/>
          <a:stretch/>
        </p:blipFill>
        <p:spPr>
          <a:xfrm>
            <a:off x="3290040" y="4310640"/>
            <a:ext cx="2752200" cy="1185840"/>
          </a:xfrm>
          <a:prstGeom prst="rect">
            <a:avLst/>
          </a:prstGeom>
          <a:ln w="0">
            <a:noFill/>
          </a:ln>
        </p:spPr>
      </p:pic>
      <p:sp>
        <p:nvSpPr>
          <p:cNvPr id="629" name="CaixaDeTexto 12"/>
          <p:cNvSpPr/>
          <p:nvPr/>
        </p:nvSpPr>
        <p:spPr>
          <a:xfrm>
            <a:off x="1043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164880" y="720000"/>
            <a:ext cx="2712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84"/>
          <p:cNvSpPr/>
          <p:nvPr/>
        </p:nvSpPr>
        <p:spPr>
          <a:xfrm>
            <a:off x="952560" y="1565280"/>
            <a:ext cx="78120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CustomShape 185"/>
          <p:cNvSpPr/>
          <p:nvPr/>
        </p:nvSpPr>
        <p:spPr>
          <a:xfrm>
            <a:off x="7608600" y="6922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CustomShape 186"/>
          <p:cNvSpPr/>
          <p:nvPr/>
        </p:nvSpPr>
        <p:spPr>
          <a:xfrm>
            <a:off x="897120" y="6922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4" name="Imagem 28" descr=""/>
          <p:cNvPicPr/>
          <p:nvPr/>
        </p:nvPicPr>
        <p:blipFill>
          <a:blip r:embed="rId1"/>
          <a:stretch/>
        </p:blipFill>
        <p:spPr>
          <a:xfrm>
            <a:off x="1959120" y="2844720"/>
            <a:ext cx="2966040" cy="1278360"/>
          </a:xfrm>
          <a:prstGeom prst="rect">
            <a:avLst/>
          </a:prstGeom>
          <a:ln w="0">
            <a:noFill/>
          </a:ln>
        </p:spPr>
      </p:pic>
      <p:pic>
        <p:nvPicPr>
          <p:cNvPr id="635" name="Imagem 29" descr=""/>
          <p:cNvPicPr/>
          <p:nvPr/>
        </p:nvPicPr>
        <p:blipFill>
          <a:blip r:embed="rId2"/>
          <a:stretch/>
        </p:blipFill>
        <p:spPr>
          <a:xfrm>
            <a:off x="841320" y="1440000"/>
            <a:ext cx="2910240" cy="1270800"/>
          </a:xfrm>
          <a:prstGeom prst="rect">
            <a:avLst/>
          </a:prstGeom>
          <a:ln w="0">
            <a:noFill/>
          </a:ln>
        </p:spPr>
      </p:pic>
      <p:pic>
        <p:nvPicPr>
          <p:cNvPr id="636" name="Imagem 30" descr=""/>
          <p:cNvPicPr/>
          <p:nvPr/>
        </p:nvPicPr>
        <p:blipFill>
          <a:blip r:embed="rId3"/>
          <a:stretch/>
        </p:blipFill>
        <p:spPr>
          <a:xfrm>
            <a:off x="3300480" y="4257000"/>
            <a:ext cx="2934000" cy="1254960"/>
          </a:xfrm>
          <a:prstGeom prst="rect">
            <a:avLst/>
          </a:prstGeom>
          <a:ln w="0">
            <a:noFill/>
          </a:ln>
        </p:spPr>
      </p:pic>
      <p:sp>
        <p:nvSpPr>
          <p:cNvPr id="637" name="Conector: Angulado 3"/>
          <p:cNvSpPr/>
          <p:nvPr/>
        </p:nvSpPr>
        <p:spPr>
          <a:xfrm flipH="1" rot="16200000">
            <a:off x="1278720" y="2805120"/>
            <a:ext cx="768960" cy="58572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8" name="Conector: Angulado 7"/>
          <p:cNvSpPr/>
          <p:nvPr/>
        </p:nvSpPr>
        <p:spPr>
          <a:xfrm flipH="1" rot="16200000">
            <a:off x="2618280" y="4204080"/>
            <a:ext cx="749520" cy="60912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9" name="Conector: Angulado 8"/>
          <p:cNvSpPr/>
          <p:nvPr/>
        </p:nvSpPr>
        <p:spPr>
          <a:xfrm>
            <a:off x="4025520" y="5514840"/>
            <a:ext cx="609120" cy="594000"/>
          </a:xfrm>
          <a:prstGeom prst="bentConnector3">
            <a:avLst>
              <a:gd name="adj1" fmla="val 1613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0" name="CaixaDeTexto 10"/>
          <p:cNvSpPr/>
          <p:nvPr/>
        </p:nvSpPr>
        <p:spPr>
          <a:xfrm>
            <a:off x="7225920" y="255420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1" name="Picture 40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720000" y="4942080"/>
            <a:ext cx="1887480" cy="1874880"/>
          </a:xfrm>
          <a:prstGeom prst="rect">
            <a:avLst/>
          </a:prstGeom>
          <a:ln w="0">
            <a:noFill/>
          </a:ln>
        </p:spPr>
      </p:pic>
      <p:sp>
        <p:nvSpPr>
          <p:cNvPr id="642" name="CaixaDeTexto 14"/>
          <p:cNvSpPr/>
          <p:nvPr/>
        </p:nvSpPr>
        <p:spPr>
          <a:xfrm>
            <a:off x="7225920" y="255420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Retângulo 7"/>
          <p:cNvSpPr/>
          <p:nvPr/>
        </p:nvSpPr>
        <p:spPr>
          <a:xfrm>
            <a:off x="7560000" y="5156640"/>
            <a:ext cx="1797480" cy="4028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4" name="Retângulo 8"/>
          <p:cNvSpPr/>
          <p:nvPr/>
        </p:nvSpPr>
        <p:spPr>
          <a:xfrm>
            <a:off x="7423200" y="2399040"/>
            <a:ext cx="2109960" cy="32680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5" name="CaixaDeTexto 15"/>
          <p:cNvSpPr/>
          <p:nvPr/>
        </p:nvSpPr>
        <p:spPr>
          <a:xfrm>
            <a:off x="7819920" y="210060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Retângulo 9"/>
          <p:cNvSpPr/>
          <p:nvPr/>
        </p:nvSpPr>
        <p:spPr>
          <a:xfrm>
            <a:off x="7560000" y="4642920"/>
            <a:ext cx="1797480" cy="4032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7" name="Retângulo 15"/>
          <p:cNvSpPr/>
          <p:nvPr/>
        </p:nvSpPr>
        <p:spPr>
          <a:xfrm>
            <a:off x="7560000" y="4125960"/>
            <a:ext cx="1797480" cy="4028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8" name="Retângulo 16"/>
          <p:cNvSpPr/>
          <p:nvPr/>
        </p:nvSpPr>
        <p:spPr>
          <a:xfrm>
            <a:off x="7560000" y="3628800"/>
            <a:ext cx="1797480" cy="4028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print_rec(0)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9" name="Seta: para a Direita 3"/>
          <p:cNvSpPr/>
          <p:nvPr/>
        </p:nvSpPr>
        <p:spPr>
          <a:xfrm rot="10800000">
            <a:off x="9174600" y="3685320"/>
            <a:ext cx="725400" cy="295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50" name="Imagem 31" descr=""/>
          <p:cNvPicPr/>
          <p:nvPr/>
        </p:nvPicPr>
        <p:blipFill>
          <a:blip r:embed="rId5"/>
          <a:stretch/>
        </p:blipFill>
        <p:spPr>
          <a:xfrm>
            <a:off x="841320" y="1454040"/>
            <a:ext cx="2918160" cy="1247040"/>
          </a:xfrm>
          <a:prstGeom prst="rect">
            <a:avLst/>
          </a:prstGeom>
          <a:ln w="0">
            <a:noFill/>
          </a:ln>
        </p:spPr>
      </p:pic>
      <p:pic>
        <p:nvPicPr>
          <p:cNvPr id="651" name="Imagem 32" descr=""/>
          <p:cNvPicPr/>
          <p:nvPr/>
        </p:nvPicPr>
        <p:blipFill>
          <a:blip r:embed="rId6"/>
          <a:stretch/>
        </p:blipFill>
        <p:spPr>
          <a:xfrm>
            <a:off x="1991160" y="2854440"/>
            <a:ext cx="2934000" cy="1286640"/>
          </a:xfrm>
          <a:prstGeom prst="rect">
            <a:avLst/>
          </a:prstGeom>
          <a:ln w="0">
            <a:noFill/>
          </a:ln>
        </p:spPr>
      </p:pic>
      <p:pic>
        <p:nvPicPr>
          <p:cNvPr id="652" name="Imagem 33" descr=""/>
          <p:cNvPicPr/>
          <p:nvPr/>
        </p:nvPicPr>
        <p:blipFill>
          <a:blip r:embed="rId7"/>
          <a:stretch/>
        </p:blipFill>
        <p:spPr>
          <a:xfrm>
            <a:off x="3330360" y="4269240"/>
            <a:ext cx="2894400" cy="1247040"/>
          </a:xfrm>
          <a:prstGeom prst="rect">
            <a:avLst/>
          </a:prstGeom>
          <a:ln w="0">
            <a:noFill/>
          </a:ln>
        </p:spPr>
      </p:pic>
      <p:pic>
        <p:nvPicPr>
          <p:cNvPr id="653" name="Imagem 34" descr=""/>
          <p:cNvPicPr/>
          <p:nvPr/>
        </p:nvPicPr>
        <p:blipFill>
          <a:blip r:embed="rId8"/>
          <a:stretch/>
        </p:blipFill>
        <p:spPr>
          <a:xfrm>
            <a:off x="4637520" y="5741640"/>
            <a:ext cx="2321280" cy="737280"/>
          </a:xfrm>
          <a:prstGeom prst="rect">
            <a:avLst/>
          </a:prstGeom>
          <a:ln w="0">
            <a:noFill/>
          </a:ln>
        </p:spPr>
      </p:pic>
      <p:sp>
        <p:nvSpPr>
          <p:cNvPr id="654" name="Sinal de Multiplicação 2"/>
          <p:cNvSpPr/>
          <p:nvPr/>
        </p:nvSpPr>
        <p:spPr>
          <a:xfrm>
            <a:off x="6977880" y="5932440"/>
            <a:ext cx="486360" cy="41508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5" name="CaixaDeTexto 16"/>
          <p:cNvSpPr/>
          <p:nvPr/>
        </p:nvSpPr>
        <p:spPr>
          <a:xfrm>
            <a:off x="1043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"/>
          <p:cNvSpPr/>
          <p:nvPr/>
        </p:nvSpPr>
        <p:spPr>
          <a:xfrm>
            <a:off x="164880" y="720360"/>
            <a:ext cx="2712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0"/>
          <p:cNvSpPr/>
          <p:nvPr/>
        </p:nvSpPr>
        <p:spPr>
          <a:xfrm>
            <a:off x="360000" y="360000"/>
            <a:ext cx="934344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5"/>
          <p:cNvSpPr/>
          <p:nvPr/>
        </p:nvSpPr>
        <p:spPr>
          <a:xfrm>
            <a:off x="360000" y="1627920"/>
            <a:ext cx="91634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Visão Computacional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Padrões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CustomShape 6"/>
          <p:cNvSpPr/>
          <p:nvPr/>
        </p:nvSpPr>
        <p:spPr>
          <a:xfrm>
            <a:off x="7560000" y="3216960"/>
            <a:ext cx="1497600" cy="891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497600" cy="1588320"/>
          </a:xfrm>
          <a:prstGeom prst="rect">
            <a:avLst/>
          </a:prstGeom>
          <a:ln w="0">
            <a:noFill/>
          </a:ln>
        </p:spPr>
      </p:pic>
      <p:sp>
        <p:nvSpPr>
          <p:cNvPr id="400" name="CustomShape 7"/>
          <p:cNvSpPr/>
          <p:nvPr/>
        </p:nvSpPr>
        <p:spPr>
          <a:xfrm>
            <a:off x="7608600" y="6886080"/>
            <a:ext cx="22687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"/>
          <p:cNvSpPr/>
          <p:nvPr/>
        </p:nvSpPr>
        <p:spPr>
          <a:xfrm>
            <a:off x="937800" y="6889320"/>
            <a:ext cx="64389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88"/>
          <p:cNvSpPr/>
          <p:nvPr/>
        </p:nvSpPr>
        <p:spPr>
          <a:xfrm>
            <a:off x="978480" y="1564920"/>
            <a:ext cx="777276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CustomShape 189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CustomShape 190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0" name="Imagem 35" descr=""/>
          <p:cNvPicPr/>
          <p:nvPr/>
        </p:nvPicPr>
        <p:blipFill>
          <a:blip r:embed="rId1"/>
          <a:stretch/>
        </p:blipFill>
        <p:spPr>
          <a:xfrm>
            <a:off x="1980360" y="2837520"/>
            <a:ext cx="2950920" cy="1272240"/>
          </a:xfrm>
          <a:prstGeom prst="rect">
            <a:avLst/>
          </a:prstGeom>
          <a:ln w="0">
            <a:noFill/>
          </a:ln>
        </p:spPr>
      </p:pic>
      <p:pic>
        <p:nvPicPr>
          <p:cNvPr id="661" name="Imagem 36" descr=""/>
          <p:cNvPicPr/>
          <p:nvPr/>
        </p:nvPicPr>
        <p:blipFill>
          <a:blip r:embed="rId2"/>
          <a:stretch/>
        </p:blipFill>
        <p:spPr>
          <a:xfrm>
            <a:off x="867600" y="1440000"/>
            <a:ext cx="2895840" cy="1264320"/>
          </a:xfrm>
          <a:prstGeom prst="rect">
            <a:avLst/>
          </a:prstGeom>
          <a:ln w="0">
            <a:noFill/>
          </a:ln>
        </p:spPr>
      </p:pic>
      <p:pic>
        <p:nvPicPr>
          <p:cNvPr id="662" name="Imagem 37" descr=""/>
          <p:cNvPicPr/>
          <p:nvPr/>
        </p:nvPicPr>
        <p:blipFill>
          <a:blip r:embed="rId3"/>
          <a:stretch/>
        </p:blipFill>
        <p:spPr>
          <a:xfrm>
            <a:off x="3314520" y="4242960"/>
            <a:ext cx="2919240" cy="1248480"/>
          </a:xfrm>
          <a:prstGeom prst="rect">
            <a:avLst/>
          </a:prstGeom>
          <a:ln w="0">
            <a:noFill/>
          </a:ln>
        </p:spPr>
      </p:pic>
      <p:sp>
        <p:nvSpPr>
          <p:cNvPr id="663" name="Conector: Angulado 5"/>
          <p:cNvSpPr/>
          <p:nvPr/>
        </p:nvSpPr>
        <p:spPr>
          <a:xfrm flipH="1" rot="16200000">
            <a:off x="1303560" y="2798280"/>
            <a:ext cx="765000" cy="58284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4" name="Conector: Angulado 6"/>
          <p:cNvSpPr/>
          <p:nvPr/>
        </p:nvSpPr>
        <p:spPr>
          <a:xfrm flipH="1" rot="16200000">
            <a:off x="2635920" y="4190040"/>
            <a:ext cx="745560" cy="60552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5" name="CaixaDeTexto 13"/>
          <p:cNvSpPr/>
          <p:nvPr/>
        </p:nvSpPr>
        <p:spPr>
          <a:xfrm>
            <a:off x="7219800" y="254880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6" name="Picture 41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747000" y="4924440"/>
            <a:ext cx="1878120" cy="1865520"/>
          </a:xfrm>
          <a:prstGeom prst="rect">
            <a:avLst/>
          </a:prstGeom>
          <a:ln w="0">
            <a:noFill/>
          </a:ln>
        </p:spPr>
      </p:pic>
      <p:sp>
        <p:nvSpPr>
          <p:cNvPr id="667" name="CaixaDeTexto 18"/>
          <p:cNvSpPr/>
          <p:nvPr/>
        </p:nvSpPr>
        <p:spPr>
          <a:xfrm>
            <a:off x="7219800" y="254880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Retângulo 13"/>
          <p:cNvSpPr/>
          <p:nvPr/>
        </p:nvSpPr>
        <p:spPr>
          <a:xfrm>
            <a:off x="7560000" y="5137920"/>
            <a:ext cx="1797480" cy="400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9" name="Retângulo 14"/>
          <p:cNvSpPr/>
          <p:nvPr/>
        </p:nvSpPr>
        <p:spPr>
          <a:xfrm>
            <a:off x="7416360" y="2394000"/>
            <a:ext cx="2099520" cy="32518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0" name="CaixaDeTexto 19"/>
          <p:cNvSpPr/>
          <p:nvPr/>
        </p:nvSpPr>
        <p:spPr>
          <a:xfrm>
            <a:off x="7808400" y="209736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Retângulo 19"/>
          <p:cNvSpPr/>
          <p:nvPr/>
        </p:nvSpPr>
        <p:spPr>
          <a:xfrm>
            <a:off x="7560000" y="4626720"/>
            <a:ext cx="1797480" cy="401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2" name="Retângulo 20"/>
          <p:cNvSpPr/>
          <p:nvPr/>
        </p:nvSpPr>
        <p:spPr>
          <a:xfrm>
            <a:off x="7560000" y="4112280"/>
            <a:ext cx="1797480" cy="401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3" name="Seta: para a Direita 6"/>
          <p:cNvSpPr/>
          <p:nvPr/>
        </p:nvSpPr>
        <p:spPr>
          <a:xfrm rot="10800000">
            <a:off x="9178200" y="4205880"/>
            <a:ext cx="721800" cy="294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74" name="Imagem 38" descr=""/>
          <p:cNvPicPr/>
          <p:nvPr/>
        </p:nvPicPr>
        <p:blipFill>
          <a:blip r:embed="rId5"/>
          <a:stretch/>
        </p:blipFill>
        <p:spPr>
          <a:xfrm>
            <a:off x="867600" y="1454040"/>
            <a:ext cx="2904120" cy="1240560"/>
          </a:xfrm>
          <a:prstGeom prst="rect">
            <a:avLst/>
          </a:prstGeom>
          <a:ln w="0">
            <a:noFill/>
          </a:ln>
        </p:spPr>
      </p:pic>
      <p:pic>
        <p:nvPicPr>
          <p:cNvPr id="675" name="Imagem 39" descr=""/>
          <p:cNvPicPr/>
          <p:nvPr/>
        </p:nvPicPr>
        <p:blipFill>
          <a:blip r:embed="rId6"/>
          <a:stretch/>
        </p:blipFill>
        <p:spPr>
          <a:xfrm>
            <a:off x="2011680" y="2846880"/>
            <a:ext cx="2919600" cy="1280520"/>
          </a:xfrm>
          <a:prstGeom prst="rect">
            <a:avLst/>
          </a:prstGeom>
          <a:ln w="0">
            <a:noFill/>
          </a:ln>
        </p:spPr>
      </p:pic>
      <p:pic>
        <p:nvPicPr>
          <p:cNvPr id="676" name="Imagem 40" descr=""/>
          <p:cNvPicPr/>
          <p:nvPr/>
        </p:nvPicPr>
        <p:blipFill>
          <a:blip r:embed="rId7"/>
          <a:stretch/>
        </p:blipFill>
        <p:spPr>
          <a:xfrm>
            <a:off x="3344400" y="4255200"/>
            <a:ext cx="2879640" cy="1240560"/>
          </a:xfrm>
          <a:prstGeom prst="rect">
            <a:avLst/>
          </a:prstGeom>
          <a:ln w="0">
            <a:noFill/>
          </a:ln>
        </p:spPr>
      </p:pic>
      <p:sp>
        <p:nvSpPr>
          <p:cNvPr id="677" name="CaixaDeTexto 20"/>
          <p:cNvSpPr/>
          <p:nvPr/>
        </p:nvSpPr>
        <p:spPr>
          <a:xfrm>
            <a:off x="1043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164880" y="720360"/>
            <a:ext cx="2712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92"/>
          <p:cNvSpPr/>
          <p:nvPr/>
        </p:nvSpPr>
        <p:spPr>
          <a:xfrm>
            <a:off x="944640" y="1682640"/>
            <a:ext cx="75636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CustomShape 19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CustomShape 19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Imagem 41" descr=""/>
          <p:cNvPicPr/>
          <p:nvPr/>
        </p:nvPicPr>
        <p:blipFill>
          <a:blip r:embed="rId1"/>
          <a:stretch/>
        </p:blipFill>
        <p:spPr>
          <a:xfrm>
            <a:off x="1919880" y="2921400"/>
            <a:ext cx="2871360" cy="1237680"/>
          </a:xfrm>
          <a:prstGeom prst="rect">
            <a:avLst/>
          </a:prstGeom>
          <a:ln w="0">
            <a:noFill/>
          </a:ln>
        </p:spPr>
      </p:pic>
      <p:pic>
        <p:nvPicPr>
          <p:cNvPr id="683" name="Imagem 42" descr=""/>
          <p:cNvPicPr/>
          <p:nvPr/>
        </p:nvPicPr>
        <p:blipFill>
          <a:blip r:embed="rId2"/>
          <a:stretch/>
        </p:blipFill>
        <p:spPr>
          <a:xfrm>
            <a:off x="837360" y="1561320"/>
            <a:ext cx="2817720" cy="1230120"/>
          </a:xfrm>
          <a:prstGeom prst="rect">
            <a:avLst/>
          </a:prstGeom>
          <a:ln w="0">
            <a:noFill/>
          </a:ln>
        </p:spPr>
      </p:pic>
      <p:sp>
        <p:nvSpPr>
          <p:cNvPr id="684" name="Conector: Angulado 10"/>
          <p:cNvSpPr/>
          <p:nvPr/>
        </p:nvSpPr>
        <p:spPr>
          <a:xfrm flipH="1" rot="16200000">
            <a:off x="1261440" y="2882880"/>
            <a:ext cx="744480" cy="56736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5" name="CaixaDeTexto 17"/>
          <p:cNvSpPr/>
          <p:nvPr/>
        </p:nvSpPr>
        <p:spPr>
          <a:xfrm>
            <a:off x="7013880" y="263988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Picture 42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720000" y="4952160"/>
            <a:ext cx="1827360" cy="1815120"/>
          </a:xfrm>
          <a:prstGeom prst="rect">
            <a:avLst/>
          </a:prstGeom>
          <a:ln w="0">
            <a:noFill/>
          </a:ln>
        </p:spPr>
      </p:pic>
      <p:sp>
        <p:nvSpPr>
          <p:cNvPr id="687" name="CaixaDeTexto 23"/>
          <p:cNvSpPr/>
          <p:nvPr/>
        </p:nvSpPr>
        <p:spPr>
          <a:xfrm>
            <a:off x="7013880" y="263988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CaixaDeTexto 25"/>
          <p:cNvSpPr/>
          <p:nvPr/>
        </p:nvSpPr>
        <p:spPr>
          <a:xfrm>
            <a:off x="7013880" y="263988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CaixaDeTexto 26"/>
          <p:cNvSpPr/>
          <p:nvPr/>
        </p:nvSpPr>
        <p:spPr>
          <a:xfrm>
            <a:off x="7013880" y="263988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Retângulo 17"/>
          <p:cNvSpPr/>
          <p:nvPr/>
        </p:nvSpPr>
        <p:spPr>
          <a:xfrm>
            <a:off x="7452000" y="5159520"/>
            <a:ext cx="1617480" cy="3902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1" name="Retângulo 18"/>
          <p:cNvSpPr/>
          <p:nvPr/>
        </p:nvSpPr>
        <p:spPr>
          <a:xfrm>
            <a:off x="7209720" y="2489760"/>
            <a:ext cx="2043000" cy="3164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CaixaDeTexto 27"/>
          <p:cNvSpPr/>
          <p:nvPr/>
        </p:nvSpPr>
        <p:spPr>
          <a:xfrm>
            <a:off x="7573320" y="220068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Retângulo 22"/>
          <p:cNvSpPr/>
          <p:nvPr/>
        </p:nvSpPr>
        <p:spPr>
          <a:xfrm>
            <a:off x="7452000" y="4662360"/>
            <a:ext cx="1617480" cy="3902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4" name="Seta: para a Direita 5"/>
          <p:cNvSpPr/>
          <p:nvPr/>
        </p:nvSpPr>
        <p:spPr>
          <a:xfrm rot="10800000">
            <a:off x="8908200" y="4719600"/>
            <a:ext cx="70236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95" name="Imagem 43" descr=""/>
          <p:cNvPicPr/>
          <p:nvPr/>
        </p:nvPicPr>
        <p:blipFill>
          <a:blip r:embed="rId4"/>
          <a:stretch/>
        </p:blipFill>
        <p:spPr>
          <a:xfrm>
            <a:off x="837360" y="1575000"/>
            <a:ext cx="2825280" cy="1207080"/>
          </a:xfrm>
          <a:prstGeom prst="rect">
            <a:avLst/>
          </a:prstGeom>
          <a:ln w="0">
            <a:noFill/>
          </a:ln>
        </p:spPr>
      </p:pic>
      <p:pic>
        <p:nvPicPr>
          <p:cNvPr id="696" name="Imagem 44" descr=""/>
          <p:cNvPicPr/>
          <p:nvPr/>
        </p:nvPicPr>
        <p:blipFill>
          <a:blip r:embed="rId5"/>
          <a:stretch/>
        </p:blipFill>
        <p:spPr>
          <a:xfrm>
            <a:off x="1950480" y="2930760"/>
            <a:ext cx="2840760" cy="1245600"/>
          </a:xfrm>
          <a:prstGeom prst="rect">
            <a:avLst/>
          </a:prstGeom>
          <a:ln w="0">
            <a:noFill/>
          </a:ln>
        </p:spPr>
      </p:pic>
      <p:sp>
        <p:nvSpPr>
          <p:cNvPr id="697" name="CaixaDeTexto 28"/>
          <p:cNvSpPr/>
          <p:nvPr/>
        </p:nvSpPr>
        <p:spPr>
          <a:xfrm>
            <a:off x="935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164880" y="720360"/>
            <a:ext cx="2712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96"/>
          <p:cNvSpPr/>
          <p:nvPr/>
        </p:nvSpPr>
        <p:spPr>
          <a:xfrm>
            <a:off x="966600" y="1633320"/>
            <a:ext cx="756360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CustomShape 19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CustomShape 19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2" name="Imagem 45" descr=""/>
          <p:cNvPicPr/>
          <p:nvPr/>
        </p:nvPicPr>
        <p:blipFill>
          <a:blip r:embed="rId1"/>
          <a:stretch/>
        </p:blipFill>
        <p:spPr>
          <a:xfrm>
            <a:off x="859320" y="1512000"/>
            <a:ext cx="2817720" cy="1230120"/>
          </a:xfrm>
          <a:prstGeom prst="rect">
            <a:avLst/>
          </a:prstGeom>
          <a:ln w="0">
            <a:noFill/>
          </a:ln>
        </p:spPr>
      </p:pic>
      <p:sp>
        <p:nvSpPr>
          <p:cNvPr id="703" name="CaixaDeTexto 21"/>
          <p:cNvSpPr/>
          <p:nvPr/>
        </p:nvSpPr>
        <p:spPr>
          <a:xfrm>
            <a:off x="7035840" y="259056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4" name="Picture 43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741960" y="4902840"/>
            <a:ext cx="1827360" cy="1815120"/>
          </a:xfrm>
          <a:prstGeom prst="rect">
            <a:avLst/>
          </a:prstGeom>
          <a:ln w="0">
            <a:noFill/>
          </a:ln>
        </p:spPr>
      </p:pic>
      <p:sp>
        <p:nvSpPr>
          <p:cNvPr id="705" name="CaixaDeTexto 22"/>
          <p:cNvSpPr/>
          <p:nvPr/>
        </p:nvSpPr>
        <p:spPr>
          <a:xfrm>
            <a:off x="7035840" y="259056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CaixaDeTexto 24"/>
          <p:cNvSpPr/>
          <p:nvPr/>
        </p:nvSpPr>
        <p:spPr>
          <a:xfrm>
            <a:off x="7035840" y="2590560"/>
            <a:ext cx="309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CaixaDeTexto 31"/>
          <p:cNvSpPr/>
          <p:nvPr/>
        </p:nvSpPr>
        <p:spPr>
          <a:xfrm>
            <a:off x="7035840" y="2590560"/>
            <a:ext cx="309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Retângulo 21"/>
          <p:cNvSpPr/>
          <p:nvPr/>
        </p:nvSpPr>
        <p:spPr>
          <a:xfrm>
            <a:off x="7380000" y="5110200"/>
            <a:ext cx="1617480" cy="3902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9" name="Retângulo 24"/>
          <p:cNvSpPr/>
          <p:nvPr/>
        </p:nvSpPr>
        <p:spPr>
          <a:xfrm>
            <a:off x="7231680" y="2440440"/>
            <a:ext cx="2043000" cy="3164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0" name="CaixaDeTexto 32"/>
          <p:cNvSpPr/>
          <p:nvPr/>
        </p:nvSpPr>
        <p:spPr>
          <a:xfrm>
            <a:off x="7595280" y="215136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Seta: para a Direita 8"/>
          <p:cNvSpPr/>
          <p:nvPr/>
        </p:nvSpPr>
        <p:spPr>
          <a:xfrm rot="10800000">
            <a:off x="8930160" y="5155560"/>
            <a:ext cx="702360" cy="286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12" name="Imagem 46" descr=""/>
          <p:cNvPicPr/>
          <p:nvPr/>
        </p:nvPicPr>
        <p:blipFill>
          <a:blip r:embed="rId3"/>
          <a:stretch/>
        </p:blipFill>
        <p:spPr>
          <a:xfrm>
            <a:off x="859320" y="1525680"/>
            <a:ext cx="2825280" cy="1207080"/>
          </a:xfrm>
          <a:prstGeom prst="rect">
            <a:avLst/>
          </a:prstGeom>
          <a:ln w="0">
            <a:noFill/>
          </a:ln>
        </p:spPr>
      </p:pic>
      <p:sp>
        <p:nvSpPr>
          <p:cNvPr id="713" name="CaixaDeTexto 33"/>
          <p:cNvSpPr/>
          <p:nvPr/>
        </p:nvSpPr>
        <p:spPr>
          <a:xfrm>
            <a:off x="1043640" y="5100840"/>
            <a:ext cx="62604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164880" y="720360"/>
            <a:ext cx="2712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200"/>
          <p:cNvSpPr/>
          <p:nvPr/>
        </p:nvSpPr>
        <p:spPr>
          <a:xfrm>
            <a:off x="981000" y="1550520"/>
            <a:ext cx="7260480" cy="7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CustomShape 201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CustomShape 202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CaixaDeTexto 29"/>
          <p:cNvSpPr/>
          <p:nvPr/>
        </p:nvSpPr>
        <p:spPr>
          <a:xfrm>
            <a:off x="1045080" y="504612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9" name="Imagem 47" descr=""/>
          <p:cNvPicPr/>
          <p:nvPr/>
        </p:nvPicPr>
        <p:blipFill>
          <a:blip r:embed="rId1"/>
          <a:stretch/>
        </p:blipFill>
        <p:spPr>
          <a:xfrm>
            <a:off x="889920" y="1440000"/>
            <a:ext cx="5049360" cy="3081960"/>
          </a:xfrm>
          <a:prstGeom prst="rect">
            <a:avLst/>
          </a:prstGeom>
          <a:ln w="0">
            <a:noFill/>
          </a:ln>
        </p:spPr>
      </p:pic>
      <p:sp>
        <p:nvSpPr>
          <p:cNvPr id="720" name="Seta: para a Direita 7"/>
          <p:cNvSpPr/>
          <p:nvPr/>
        </p:nvSpPr>
        <p:spPr>
          <a:xfrm flipV="1" rot="19768200">
            <a:off x="396720" y="4749120"/>
            <a:ext cx="420480" cy="198720"/>
          </a:xfrm>
          <a:prstGeom prst="rightArrow">
            <a:avLst>
              <a:gd name="adj1" fmla="val 50000"/>
              <a:gd name="adj2" fmla="val 52303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21" name="Picture 44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742320" y="4903200"/>
            <a:ext cx="1827360" cy="1815120"/>
          </a:xfrm>
          <a:prstGeom prst="rect">
            <a:avLst/>
          </a:prstGeom>
          <a:ln w="0">
            <a:noFill/>
          </a:ln>
        </p:spPr>
      </p:pic>
      <p:sp>
        <p:nvSpPr>
          <p:cNvPr id="722" name="CaixaDeTexto 30"/>
          <p:cNvSpPr/>
          <p:nvPr/>
        </p:nvSpPr>
        <p:spPr>
          <a:xfrm>
            <a:off x="981360" y="5064840"/>
            <a:ext cx="1039320" cy="10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Voltei Main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"/>
          <p:cNvSpPr/>
          <p:nvPr/>
        </p:nvSpPr>
        <p:spPr>
          <a:xfrm>
            <a:off x="889920" y="3886200"/>
            <a:ext cx="1238760" cy="31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"/>
          <p:cNvSpPr/>
          <p:nvPr/>
        </p:nvSpPr>
        <p:spPr>
          <a:xfrm>
            <a:off x="820800" y="4524120"/>
            <a:ext cx="1876680" cy="5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print(‘voltei 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164880" y="720360"/>
            <a:ext cx="349092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" name=""/>
          <p:cNvSpPr/>
          <p:nvPr/>
        </p:nvSpPr>
        <p:spPr>
          <a:xfrm>
            <a:off x="164880" y="720360"/>
            <a:ext cx="2712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20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8" name="CustomShape 205"/>
          <p:cNvSpPr/>
          <p:nvPr/>
        </p:nvSpPr>
        <p:spPr>
          <a:xfrm>
            <a:off x="360000" y="198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Qual a diferença entre as duas funções abaixo: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CustomShape 206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CustomShape 207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1" name="Imagem 48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5169240" y="2728800"/>
            <a:ext cx="4032720" cy="1687680"/>
          </a:xfrm>
          <a:prstGeom prst="rect">
            <a:avLst/>
          </a:prstGeom>
          <a:ln w="0">
            <a:noFill/>
          </a:ln>
        </p:spPr>
      </p:pic>
      <p:pic>
        <p:nvPicPr>
          <p:cNvPr id="732" name="Imagem 49" descr=""/>
          <p:cNvPicPr/>
          <p:nvPr/>
        </p:nvPicPr>
        <p:blipFill>
          <a:blip r:embed="rId2"/>
          <a:stretch/>
        </p:blipFill>
        <p:spPr>
          <a:xfrm>
            <a:off x="700560" y="2728800"/>
            <a:ext cx="4070160" cy="1687680"/>
          </a:xfrm>
          <a:prstGeom prst="rect">
            <a:avLst/>
          </a:prstGeom>
          <a:ln w="0">
            <a:noFill/>
          </a:ln>
        </p:spPr>
      </p:pic>
      <p:sp>
        <p:nvSpPr>
          <p:cNvPr id="733" name=""/>
          <p:cNvSpPr/>
          <p:nvPr/>
        </p:nvSpPr>
        <p:spPr>
          <a:xfrm>
            <a:off x="164880" y="720360"/>
            <a:ext cx="2712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209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5" name="CustomShape 210"/>
          <p:cNvSpPr/>
          <p:nvPr/>
        </p:nvSpPr>
        <p:spPr>
          <a:xfrm>
            <a:off x="360000" y="198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Qual a diferença entre as duas funções abaixo: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CustomShape 211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CustomShape 212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8" name="Imagem 50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5169240" y="2728800"/>
            <a:ext cx="4032720" cy="1687680"/>
          </a:xfrm>
          <a:prstGeom prst="rect">
            <a:avLst/>
          </a:prstGeom>
          <a:ln w="0">
            <a:noFill/>
          </a:ln>
        </p:spPr>
      </p:pic>
      <p:pic>
        <p:nvPicPr>
          <p:cNvPr id="739" name="Imagem 51" descr=""/>
          <p:cNvPicPr/>
          <p:nvPr/>
        </p:nvPicPr>
        <p:blipFill>
          <a:blip r:embed="rId2"/>
          <a:stretch/>
        </p:blipFill>
        <p:spPr>
          <a:xfrm>
            <a:off x="700560" y="2728800"/>
            <a:ext cx="4070160" cy="1687680"/>
          </a:xfrm>
          <a:prstGeom prst="rect">
            <a:avLst/>
          </a:prstGeom>
          <a:ln w="0">
            <a:noFill/>
          </a:ln>
        </p:spPr>
      </p:pic>
      <p:sp>
        <p:nvSpPr>
          <p:cNvPr id="740" name=""/>
          <p:cNvSpPr/>
          <p:nvPr/>
        </p:nvSpPr>
        <p:spPr>
          <a:xfrm>
            <a:off x="1080000" y="4500000"/>
            <a:ext cx="349884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print(i) executa no empilhamento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"/>
          <p:cNvSpPr/>
          <p:nvPr/>
        </p:nvSpPr>
        <p:spPr>
          <a:xfrm>
            <a:off x="5220000" y="4500000"/>
            <a:ext cx="386640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print(i) executa no desempilhamento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"/>
          <p:cNvSpPr/>
          <p:nvPr/>
        </p:nvSpPr>
        <p:spPr>
          <a:xfrm>
            <a:off x="720000" y="4140000"/>
            <a:ext cx="357480" cy="177480"/>
          </a:xfrm>
          <a:custGeom>
            <a:avLst/>
            <a:gdLst>
              <a:gd name="textAreaLeft" fmla="*/ 0 w 357480"/>
              <a:gd name="textAreaRight" fmla="*/ 359640 w 357480"/>
              <a:gd name="textAreaTop" fmla="*/ 0 h 177480"/>
              <a:gd name="textAreaBottom" fmla="*/ 179640 h 17748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3" name=""/>
          <p:cNvSpPr/>
          <p:nvPr/>
        </p:nvSpPr>
        <p:spPr>
          <a:xfrm>
            <a:off x="5220000" y="3888000"/>
            <a:ext cx="357480" cy="177480"/>
          </a:xfrm>
          <a:custGeom>
            <a:avLst/>
            <a:gdLst>
              <a:gd name="textAreaLeft" fmla="*/ 0 w 357480"/>
              <a:gd name="textAreaRight" fmla="*/ 359640 w 357480"/>
              <a:gd name="textAreaTop" fmla="*/ 0 h 177480"/>
              <a:gd name="textAreaBottom" fmla="*/ 179640 h 17748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4" name=""/>
          <p:cNvSpPr/>
          <p:nvPr/>
        </p:nvSpPr>
        <p:spPr>
          <a:xfrm>
            <a:off x="164880" y="720360"/>
            <a:ext cx="2712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21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6" name="CustomShape 215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CustomShape 216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8" name="Picture 45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900000" y="4899960"/>
            <a:ext cx="1891080" cy="1845720"/>
          </a:xfrm>
          <a:prstGeom prst="rect">
            <a:avLst/>
          </a:prstGeom>
          <a:ln w="0">
            <a:noFill/>
          </a:ln>
        </p:spPr>
      </p:pic>
      <p:sp>
        <p:nvSpPr>
          <p:cNvPr id="749" name="CaixaDeTexto 34"/>
          <p:cNvSpPr/>
          <p:nvPr/>
        </p:nvSpPr>
        <p:spPr>
          <a:xfrm>
            <a:off x="1211760" y="512280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0" name="Imagem 52" descr=""/>
          <p:cNvPicPr/>
          <p:nvPr/>
        </p:nvPicPr>
        <p:blipFill>
          <a:blip r:embed="rId2"/>
          <a:stretch/>
        </p:blipFill>
        <p:spPr>
          <a:xfrm>
            <a:off x="981720" y="1440000"/>
            <a:ext cx="5315760" cy="3084120"/>
          </a:xfrm>
          <a:prstGeom prst="rect">
            <a:avLst/>
          </a:prstGeom>
          <a:ln w="0">
            <a:noFill/>
          </a:ln>
        </p:spPr>
      </p:pic>
      <p:sp>
        <p:nvSpPr>
          <p:cNvPr id="751" name=""/>
          <p:cNvSpPr/>
          <p:nvPr/>
        </p:nvSpPr>
        <p:spPr>
          <a:xfrm>
            <a:off x="164880" y="720360"/>
            <a:ext cx="271260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219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CustomShape 220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4" name="Picture 46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557640" y="5007600"/>
            <a:ext cx="1809360" cy="1797480"/>
          </a:xfrm>
          <a:prstGeom prst="rect">
            <a:avLst/>
          </a:prstGeom>
          <a:ln w="0">
            <a:noFill/>
          </a:ln>
        </p:spPr>
      </p:pic>
      <p:sp>
        <p:nvSpPr>
          <p:cNvPr id="755" name="CaixaDeTexto 36"/>
          <p:cNvSpPr/>
          <p:nvPr/>
        </p:nvSpPr>
        <p:spPr>
          <a:xfrm>
            <a:off x="851400" y="522504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Retângulo 23"/>
          <p:cNvSpPr/>
          <p:nvPr/>
        </p:nvSpPr>
        <p:spPr>
          <a:xfrm>
            <a:off x="7446240" y="5213520"/>
            <a:ext cx="1095840" cy="3862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7" name="Retângulo 26"/>
          <p:cNvSpPr/>
          <p:nvPr/>
        </p:nvSpPr>
        <p:spPr>
          <a:xfrm>
            <a:off x="6982920" y="2570400"/>
            <a:ext cx="2022840" cy="31323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8" name="CaixaDeTexto 37"/>
          <p:cNvSpPr/>
          <p:nvPr/>
        </p:nvSpPr>
        <p:spPr>
          <a:xfrm>
            <a:off x="7525800" y="228420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Seta: para a Direita 10"/>
          <p:cNvSpPr/>
          <p:nvPr/>
        </p:nvSpPr>
        <p:spPr>
          <a:xfrm rot="10800000">
            <a:off x="8664840" y="5258520"/>
            <a:ext cx="695160" cy="282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60" name="Imagem 53" descr=""/>
          <p:cNvPicPr/>
          <p:nvPr/>
        </p:nvPicPr>
        <p:blipFill>
          <a:blip r:embed="rId2"/>
          <a:stretch/>
        </p:blipFill>
        <p:spPr>
          <a:xfrm>
            <a:off x="673920" y="1664640"/>
            <a:ext cx="2797560" cy="1195200"/>
          </a:xfrm>
          <a:prstGeom prst="rect">
            <a:avLst/>
          </a:prstGeom>
          <a:ln w="0">
            <a:noFill/>
          </a:ln>
        </p:spPr>
      </p:pic>
      <p:pic>
        <p:nvPicPr>
          <p:cNvPr id="761" name="Imagem 54" descr=""/>
          <p:cNvPicPr/>
          <p:nvPr/>
        </p:nvPicPr>
        <p:blipFill>
          <a:blip r:embed="rId3"/>
          <a:stretch/>
        </p:blipFill>
        <p:spPr>
          <a:xfrm>
            <a:off x="689040" y="1676880"/>
            <a:ext cx="2782440" cy="1187280"/>
          </a:xfrm>
          <a:prstGeom prst="rect">
            <a:avLst/>
          </a:prstGeom>
          <a:ln w="0">
            <a:noFill/>
          </a:ln>
        </p:spPr>
      </p:pic>
      <p:sp>
        <p:nvSpPr>
          <p:cNvPr id="762" name="CustomShape 21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22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CustomShape 22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5" name="Imagem 55" descr=""/>
          <p:cNvPicPr/>
          <p:nvPr/>
        </p:nvPicPr>
        <p:blipFill>
          <a:blip r:embed="rId1"/>
          <a:stretch/>
        </p:blipFill>
        <p:spPr>
          <a:xfrm>
            <a:off x="1719720" y="2957040"/>
            <a:ext cx="2823120" cy="1217160"/>
          </a:xfrm>
          <a:prstGeom prst="rect">
            <a:avLst/>
          </a:prstGeom>
          <a:ln w="0">
            <a:noFill/>
          </a:ln>
        </p:spPr>
      </p:pic>
      <p:pic>
        <p:nvPicPr>
          <p:cNvPr id="766" name="Imagem 56" descr=""/>
          <p:cNvPicPr/>
          <p:nvPr/>
        </p:nvPicPr>
        <p:blipFill>
          <a:blip r:embed="rId2"/>
          <a:stretch/>
        </p:blipFill>
        <p:spPr>
          <a:xfrm>
            <a:off x="655560" y="1620000"/>
            <a:ext cx="2770200" cy="1209600"/>
          </a:xfrm>
          <a:prstGeom prst="rect">
            <a:avLst/>
          </a:prstGeom>
          <a:ln w="0">
            <a:noFill/>
          </a:ln>
        </p:spPr>
      </p:pic>
      <p:pic>
        <p:nvPicPr>
          <p:cNvPr id="767" name="Picture 47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540000" y="4953960"/>
            <a:ext cx="1796760" cy="1784520"/>
          </a:xfrm>
          <a:prstGeom prst="rect">
            <a:avLst/>
          </a:prstGeom>
          <a:ln w="0">
            <a:noFill/>
          </a:ln>
        </p:spPr>
      </p:pic>
      <p:sp>
        <p:nvSpPr>
          <p:cNvPr id="768" name="Retângulo 25"/>
          <p:cNvSpPr/>
          <p:nvPr/>
        </p:nvSpPr>
        <p:spPr>
          <a:xfrm>
            <a:off x="7381080" y="5158080"/>
            <a:ext cx="1088280" cy="383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9" name="Retângulo 29"/>
          <p:cNvSpPr/>
          <p:nvPr/>
        </p:nvSpPr>
        <p:spPr>
          <a:xfrm>
            <a:off x="6921000" y="2532960"/>
            <a:ext cx="2008800" cy="31111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0" name="CaixaDeTexto 35"/>
          <p:cNvSpPr/>
          <p:nvPr/>
        </p:nvSpPr>
        <p:spPr>
          <a:xfrm>
            <a:off x="7456680" y="224892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Retângulo 30"/>
          <p:cNvSpPr/>
          <p:nvPr/>
        </p:nvSpPr>
        <p:spPr>
          <a:xfrm>
            <a:off x="7381080" y="4669200"/>
            <a:ext cx="1088280" cy="383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2" name="Seta: para a Direita 9"/>
          <p:cNvSpPr/>
          <p:nvPr/>
        </p:nvSpPr>
        <p:spPr>
          <a:xfrm rot="10800000">
            <a:off x="8591040" y="4725360"/>
            <a:ext cx="690480" cy="2811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73" name="Imagem 57" descr=""/>
          <p:cNvPicPr/>
          <p:nvPr/>
        </p:nvPicPr>
        <p:blipFill>
          <a:blip r:embed="rId4"/>
          <a:stretch/>
        </p:blipFill>
        <p:spPr>
          <a:xfrm>
            <a:off x="655560" y="1633320"/>
            <a:ext cx="2777760" cy="1186920"/>
          </a:xfrm>
          <a:prstGeom prst="rect">
            <a:avLst/>
          </a:prstGeom>
          <a:ln w="0">
            <a:noFill/>
          </a:ln>
        </p:spPr>
      </p:pic>
      <p:pic>
        <p:nvPicPr>
          <p:cNvPr id="774" name="Imagem 58" descr=""/>
          <p:cNvPicPr/>
          <p:nvPr/>
        </p:nvPicPr>
        <p:blipFill>
          <a:blip r:embed="rId5"/>
          <a:stretch/>
        </p:blipFill>
        <p:spPr>
          <a:xfrm>
            <a:off x="1749960" y="2982240"/>
            <a:ext cx="2792880" cy="1224720"/>
          </a:xfrm>
          <a:prstGeom prst="rect">
            <a:avLst/>
          </a:prstGeom>
          <a:ln w="0">
            <a:noFill/>
          </a:ln>
        </p:spPr>
      </p:pic>
      <p:pic>
        <p:nvPicPr>
          <p:cNvPr id="775" name="Imagem 59" descr=""/>
          <p:cNvPicPr/>
          <p:nvPr/>
        </p:nvPicPr>
        <p:blipFill>
          <a:blip r:embed="rId6"/>
          <a:stretch/>
        </p:blipFill>
        <p:spPr>
          <a:xfrm>
            <a:off x="670680" y="1645560"/>
            <a:ext cx="2762640" cy="1179000"/>
          </a:xfrm>
          <a:prstGeom prst="rect">
            <a:avLst/>
          </a:prstGeom>
          <a:ln w="0">
            <a:noFill/>
          </a:ln>
        </p:spPr>
      </p:pic>
      <p:sp>
        <p:nvSpPr>
          <p:cNvPr id="776" name="Conector: Angulado 9"/>
          <p:cNvSpPr/>
          <p:nvPr/>
        </p:nvSpPr>
        <p:spPr>
          <a:xfrm flipH="1" rot="16200000">
            <a:off x="3359520" y="2611080"/>
            <a:ext cx="437040" cy="29988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7" name="CustomShape 22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22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CustomShape 22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0" name="Imagem 60" descr=""/>
          <p:cNvPicPr/>
          <p:nvPr/>
        </p:nvPicPr>
        <p:blipFill>
          <a:blip r:embed="rId1"/>
          <a:stretch/>
        </p:blipFill>
        <p:spPr>
          <a:xfrm>
            <a:off x="1846800" y="2900160"/>
            <a:ext cx="2939760" cy="1267200"/>
          </a:xfrm>
          <a:prstGeom prst="rect">
            <a:avLst/>
          </a:prstGeom>
          <a:ln w="0">
            <a:noFill/>
          </a:ln>
        </p:spPr>
      </p:pic>
      <p:pic>
        <p:nvPicPr>
          <p:cNvPr id="781" name="Imagem 61" descr=""/>
          <p:cNvPicPr/>
          <p:nvPr/>
        </p:nvPicPr>
        <p:blipFill>
          <a:blip r:embed="rId2"/>
          <a:stretch/>
        </p:blipFill>
        <p:spPr>
          <a:xfrm>
            <a:off x="738720" y="1508040"/>
            <a:ext cx="2884320" cy="1259280"/>
          </a:xfrm>
          <a:prstGeom prst="rect">
            <a:avLst/>
          </a:prstGeom>
          <a:ln w="0">
            <a:noFill/>
          </a:ln>
        </p:spPr>
      </p:pic>
      <p:pic>
        <p:nvPicPr>
          <p:cNvPr id="782" name="Imagem 62" descr=""/>
          <p:cNvPicPr/>
          <p:nvPr/>
        </p:nvPicPr>
        <p:blipFill>
          <a:blip r:embed="rId3"/>
          <a:stretch/>
        </p:blipFill>
        <p:spPr>
          <a:xfrm>
            <a:off x="3176280" y="4300200"/>
            <a:ext cx="2908080" cy="1243800"/>
          </a:xfrm>
          <a:prstGeom prst="rect">
            <a:avLst/>
          </a:prstGeom>
          <a:ln w="0">
            <a:noFill/>
          </a:ln>
        </p:spPr>
      </p:pic>
      <p:pic>
        <p:nvPicPr>
          <p:cNvPr id="783" name="Picture 48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618480" y="4979160"/>
            <a:ext cx="1870920" cy="1858320"/>
          </a:xfrm>
          <a:prstGeom prst="rect">
            <a:avLst/>
          </a:prstGeom>
          <a:ln w="0">
            <a:noFill/>
          </a:ln>
        </p:spPr>
      </p:pic>
      <p:sp>
        <p:nvSpPr>
          <p:cNvPr id="784" name="Retângulo 27"/>
          <p:cNvSpPr/>
          <p:nvPr/>
        </p:nvSpPr>
        <p:spPr>
          <a:xfrm>
            <a:off x="7741440" y="5191560"/>
            <a:ext cx="1132920" cy="399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5" name="Retângulo 28"/>
          <p:cNvSpPr/>
          <p:nvPr/>
        </p:nvSpPr>
        <p:spPr>
          <a:xfrm>
            <a:off x="7262280" y="2458440"/>
            <a:ext cx="2091600" cy="32392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6" name="CaixaDeTexto 38"/>
          <p:cNvSpPr/>
          <p:nvPr/>
        </p:nvSpPr>
        <p:spPr>
          <a:xfrm>
            <a:off x="7808760" y="2162880"/>
            <a:ext cx="99792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Retângulo 33"/>
          <p:cNvSpPr/>
          <p:nvPr/>
        </p:nvSpPr>
        <p:spPr>
          <a:xfrm>
            <a:off x="7741440" y="4682880"/>
            <a:ext cx="1132920" cy="3992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8" name="Retângulo 34"/>
          <p:cNvSpPr/>
          <p:nvPr/>
        </p:nvSpPr>
        <p:spPr>
          <a:xfrm>
            <a:off x="7741440" y="4170240"/>
            <a:ext cx="1132920" cy="399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9" name="Seta: para a Direita 12"/>
          <p:cNvSpPr/>
          <p:nvPr/>
        </p:nvSpPr>
        <p:spPr>
          <a:xfrm rot="10800000">
            <a:off x="9001080" y="4220640"/>
            <a:ext cx="718920" cy="29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90" name="Imagem 63" descr=""/>
          <p:cNvPicPr/>
          <p:nvPr/>
        </p:nvPicPr>
        <p:blipFill>
          <a:blip r:embed="rId5"/>
          <a:stretch/>
        </p:blipFill>
        <p:spPr>
          <a:xfrm>
            <a:off x="738720" y="1522080"/>
            <a:ext cx="2892600" cy="1235880"/>
          </a:xfrm>
          <a:prstGeom prst="rect">
            <a:avLst/>
          </a:prstGeom>
          <a:ln w="0">
            <a:noFill/>
          </a:ln>
        </p:spPr>
      </p:pic>
      <p:pic>
        <p:nvPicPr>
          <p:cNvPr id="791" name="Imagem 64" descr=""/>
          <p:cNvPicPr/>
          <p:nvPr/>
        </p:nvPicPr>
        <p:blipFill>
          <a:blip r:embed="rId6"/>
          <a:stretch/>
        </p:blipFill>
        <p:spPr>
          <a:xfrm>
            <a:off x="1878480" y="2909880"/>
            <a:ext cx="2908080" cy="1275120"/>
          </a:xfrm>
          <a:prstGeom prst="rect">
            <a:avLst/>
          </a:prstGeom>
          <a:ln w="0">
            <a:noFill/>
          </a:ln>
        </p:spPr>
      </p:pic>
      <p:pic>
        <p:nvPicPr>
          <p:cNvPr id="792" name="Imagem 65" descr=""/>
          <p:cNvPicPr/>
          <p:nvPr/>
        </p:nvPicPr>
        <p:blipFill>
          <a:blip r:embed="rId7"/>
          <a:stretch/>
        </p:blipFill>
        <p:spPr>
          <a:xfrm>
            <a:off x="3205800" y="4312080"/>
            <a:ext cx="2868840" cy="1235880"/>
          </a:xfrm>
          <a:prstGeom prst="rect">
            <a:avLst/>
          </a:prstGeom>
          <a:ln w="0">
            <a:noFill/>
          </a:ln>
        </p:spPr>
      </p:pic>
      <p:pic>
        <p:nvPicPr>
          <p:cNvPr id="793" name="Imagem 66" descr=""/>
          <p:cNvPicPr/>
          <p:nvPr/>
        </p:nvPicPr>
        <p:blipFill>
          <a:blip r:embed="rId8"/>
          <a:stretch/>
        </p:blipFill>
        <p:spPr>
          <a:xfrm>
            <a:off x="3179880" y="4312080"/>
            <a:ext cx="2900520" cy="1235880"/>
          </a:xfrm>
          <a:prstGeom prst="rect">
            <a:avLst/>
          </a:prstGeom>
          <a:ln w="0">
            <a:noFill/>
          </a:ln>
        </p:spPr>
      </p:pic>
      <p:pic>
        <p:nvPicPr>
          <p:cNvPr id="794" name="Imagem 67" descr=""/>
          <p:cNvPicPr/>
          <p:nvPr/>
        </p:nvPicPr>
        <p:blipFill>
          <a:blip r:embed="rId9"/>
          <a:stretch/>
        </p:blipFill>
        <p:spPr>
          <a:xfrm>
            <a:off x="754560" y="1534680"/>
            <a:ext cx="2876760" cy="1227600"/>
          </a:xfrm>
          <a:prstGeom prst="rect">
            <a:avLst/>
          </a:prstGeom>
          <a:ln w="0">
            <a:noFill/>
          </a:ln>
        </p:spPr>
      </p:pic>
      <p:pic>
        <p:nvPicPr>
          <p:cNvPr id="795" name="Imagem 68" descr=""/>
          <p:cNvPicPr/>
          <p:nvPr/>
        </p:nvPicPr>
        <p:blipFill>
          <a:blip r:embed="rId10"/>
          <a:stretch/>
        </p:blipFill>
        <p:spPr>
          <a:xfrm>
            <a:off x="1878480" y="2926440"/>
            <a:ext cx="2908080" cy="1275480"/>
          </a:xfrm>
          <a:prstGeom prst="rect">
            <a:avLst/>
          </a:prstGeom>
          <a:ln w="0">
            <a:noFill/>
          </a:ln>
        </p:spPr>
      </p:pic>
      <p:sp>
        <p:nvSpPr>
          <p:cNvPr id="796" name="Conector: Angulado 13"/>
          <p:cNvSpPr/>
          <p:nvPr/>
        </p:nvSpPr>
        <p:spPr>
          <a:xfrm flipH="1" rot="16200000">
            <a:off x="3554280" y="2539440"/>
            <a:ext cx="455040" cy="31284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7" name="Conector: Angulado 14"/>
          <p:cNvSpPr/>
          <p:nvPr/>
        </p:nvSpPr>
        <p:spPr>
          <a:xfrm flipH="1" rot="16200000">
            <a:off x="4690080" y="3942000"/>
            <a:ext cx="455040" cy="31248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8" name="CustomShape 22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78"/>
          <p:cNvSpPr/>
          <p:nvPr/>
        </p:nvSpPr>
        <p:spPr>
          <a:xfrm>
            <a:off x="360000" y="360000"/>
            <a:ext cx="934344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Handwritten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79"/>
          <p:cNvSpPr/>
          <p:nvPr/>
        </p:nvSpPr>
        <p:spPr>
          <a:xfrm>
            <a:off x="360000" y="1627920"/>
            <a:ext cx="91634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4" name="CustomShape 81"/>
          <p:cNvSpPr/>
          <p:nvPr/>
        </p:nvSpPr>
        <p:spPr>
          <a:xfrm>
            <a:off x="7608600" y="6886080"/>
            <a:ext cx="22687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937800" y="6889320"/>
            <a:ext cx="64389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Picture 4" descr=""/>
          <p:cNvPicPr/>
          <p:nvPr/>
        </p:nvPicPr>
        <p:blipFill>
          <a:blip r:embed="rId1"/>
          <a:stretch/>
        </p:blipFill>
        <p:spPr>
          <a:xfrm>
            <a:off x="60120" y="1245240"/>
            <a:ext cx="4967280" cy="2749680"/>
          </a:xfrm>
          <a:prstGeom prst="rect">
            <a:avLst/>
          </a:prstGeom>
          <a:ln w="0">
            <a:noFill/>
          </a:ln>
        </p:spPr>
      </p:pic>
      <p:pic>
        <p:nvPicPr>
          <p:cNvPr id="407" name="Picture 7" descr=""/>
          <p:cNvPicPr/>
          <p:nvPr/>
        </p:nvPicPr>
        <p:blipFill>
          <a:blip r:embed="rId2"/>
          <a:stretch/>
        </p:blipFill>
        <p:spPr>
          <a:xfrm>
            <a:off x="5352120" y="812160"/>
            <a:ext cx="1290960" cy="557640"/>
          </a:xfrm>
          <a:prstGeom prst="rect">
            <a:avLst/>
          </a:prstGeom>
          <a:ln w="0">
            <a:noFill/>
          </a:ln>
        </p:spPr>
      </p:pic>
      <p:pic>
        <p:nvPicPr>
          <p:cNvPr id="408" name="Picture 8" descr=""/>
          <p:cNvPicPr/>
          <p:nvPr/>
        </p:nvPicPr>
        <p:blipFill>
          <a:blip r:embed="rId3"/>
          <a:srcRect l="0" t="3780" r="0" b="0"/>
          <a:stretch/>
        </p:blipFill>
        <p:spPr>
          <a:xfrm>
            <a:off x="6758280" y="812160"/>
            <a:ext cx="1335240" cy="483480"/>
          </a:xfrm>
          <a:prstGeom prst="rect">
            <a:avLst/>
          </a:prstGeom>
          <a:ln w="0">
            <a:noFill/>
          </a:ln>
        </p:spPr>
      </p:pic>
      <p:pic>
        <p:nvPicPr>
          <p:cNvPr id="409" name="Picture 9" descr=""/>
          <p:cNvPicPr/>
          <p:nvPr/>
        </p:nvPicPr>
        <p:blipFill>
          <a:blip r:embed="rId4"/>
          <a:stretch/>
        </p:blipFill>
        <p:spPr>
          <a:xfrm>
            <a:off x="8323920" y="719280"/>
            <a:ext cx="818280" cy="548280"/>
          </a:xfrm>
          <a:prstGeom prst="rect">
            <a:avLst/>
          </a:prstGeom>
          <a:ln w="0">
            <a:noFill/>
          </a:ln>
        </p:spPr>
      </p:pic>
      <p:pic>
        <p:nvPicPr>
          <p:cNvPr id="410" name="Picture 5" descr=""/>
          <p:cNvPicPr/>
          <p:nvPr/>
        </p:nvPicPr>
        <p:blipFill>
          <a:blip r:embed="rId5"/>
          <a:stretch/>
        </p:blipFill>
        <p:spPr>
          <a:xfrm>
            <a:off x="5257800" y="1581840"/>
            <a:ext cx="4521240" cy="2531160"/>
          </a:xfrm>
          <a:prstGeom prst="rect">
            <a:avLst/>
          </a:prstGeom>
          <a:ln w="0">
            <a:noFill/>
          </a:ln>
        </p:spPr>
      </p:pic>
      <p:pic>
        <p:nvPicPr>
          <p:cNvPr id="411" name="Picture 6" descr=""/>
          <p:cNvPicPr/>
          <p:nvPr/>
        </p:nvPicPr>
        <p:blipFill>
          <a:blip r:embed="rId6"/>
          <a:stretch/>
        </p:blipFill>
        <p:spPr>
          <a:xfrm>
            <a:off x="5162400" y="4114800"/>
            <a:ext cx="4665600" cy="2284200"/>
          </a:xfrm>
          <a:prstGeom prst="rect">
            <a:avLst/>
          </a:prstGeom>
          <a:ln w="0">
            <a:noFill/>
          </a:ln>
        </p:spPr>
      </p:pic>
      <p:pic>
        <p:nvPicPr>
          <p:cNvPr id="412" name="Picture 10" descr=""/>
          <p:cNvPicPr/>
          <p:nvPr/>
        </p:nvPicPr>
        <p:blipFill>
          <a:blip r:embed="rId7"/>
          <a:srcRect l="0" t="0" r="38206" b="9070"/>
          <a:stretch/>
        </p:blipFill>
        <p:spPr>
          <a:xfrm>
            <a:off x="228600" y="4572000"/>
            <a:ext cx="4798080" cy="159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231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CustomShape 232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1" name="Imagem 70" descr=""/>
          <p:cNvPicPr/>
          <p:nvPr/>
        </p:nvPicPr>
        <p:blipFill>
          <a:blip r:embed="rId1"/>
          <a:stretch/>
        </p:blipFill>
        <p:spPr>
          <a:xfrm>
            <a:off x="1784880" y="2850120"/>
            <a:ext cx="2977560" cy="1283400"/>
          </a:xfrm>
          <a:prstGeom prst="rect">
            <a:avLst/>
          </a:prstGeom>
          <a:ln w="0">
            <a:noFill/>
          </a:ln>
        </p:spPr>
      </p:pic>
      <p:pic>
        <p:nvPicPr>
          <p:cNvPr id="802" name="Imagem 71" descr=""/>
          <p:cNvPicPr/>
          <p:nvPr/>
        </p:nvPicPr>
        <p:blipFill>
          <a:blip r:embed="rId2"/>
          <a:stretch/>
        </p:blipFill>
        <p:spPr>
          <a:xfrm>
            <a:off x="662760" y="1440000"/>
            <a:ext cx="2921400" cy="1275480"/>
          </a:xfrm>
          <a:prstGeom prst="rect">
            <a:avLst/>
          </a:prstGeom>
          <a:ln w="0">
            <a:noFill/>
          </a:ln>
        </p:spPr>
      </p:pic>
      <p:pic>
        <p:nvPicPr>
          <p:cNvPr id="803" name="Imagem 72" descr=""/>
          <p:cNvPicPr/>
          <p:nvPr/>
        </p:nvPicPr>
        <p:blipFill>
          <a:blip r:embed="rId3"/>
          <a:stretch/>
        </p:blipFill>
        <p:spPr>
          <a:xfrm>
            <a:off x="3131640" y="4267800"/>
            <a:ext cx="2944800" cy="1259640"/>
          </a:xfrm>
          <a:prstGeom prst="rect">
            <a:avLst/>
          </a:prstGeom>
          <a:ln w="0">
            <a:noFill/>
          </a:ln>
        </p:spPr>
      </p:pic>
      <p:pic>
        <p:nvPicPr>
          <p:cNvPr id="804" name="Picture 49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541080" y="4955400"/>
            <a:ext cx="1894680" cy="1882080"/>
          </a:xfrm>
          <a:prstGeom prst="rect">
            <a:avLst/>
          </a:prstGeom>
          <a:ln w="0">
            <a:noFill/>
          </a:ln>
        </p:spPr>
      </p:pic>
      <p:sp>
        <p:nvSpPr>
          <p:cNvPr id="805" name="Retângulo 31"/>
          <p:cNvSpPr/>
          <p:nvPr/>
        </p:nvSpPr>
        <p:spPr>
          <a:xfrm>
            <a:off x="7754760" y="5170320"/>
            <a:ext cx="1147320" cy="4046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6" name="Retângulo 32"/>
          <p:cNvSpPr/>
          <p:nvPr/>
        </p:nvSpPr>
        <p:spPr>
          <a:xfrm>
            <a:off x="7269840" y="2402640"/>
            <a:ext cx="2117880" cy="32806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7" name="CaixaDeTexto 39"/>
          <p:cNvSpPr/>
          <p:nvPr/>
        </p:nvSpPr>
        <p:spPr>
          <a:xfrm>
            <a:off x="7829280" y="2103120"/>
            <a:ext cx="99792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Retângulo 38"/>
          <p:cNvSpPr/>
          <p:nvPr/>
        </p:nvSpPr>
        <p:spPr>
          <a:xfrm>
            <a:off x="7754760" y="4655160"/>
            <a:ext cx="1147320" cy="4046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9" name="Retângulo 39"/>
          <p:cNvSpPr/>
          <p:nvPr/>
        </p:nvSpPr>
        <p:spPr>
          <a:xfrm>
            <a:off x="7754760" y="4136400"/>
            <a:ext cx="1147320" cy="4046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0" name="Retângulo 40"/>
          <p:cNvSpPr/>
          <p:nvPr/>
        </p:nvSpPr>
        <p:spPr>
          <a:xfrm>
            <a:off x="7754760" y="3637080"/>
            <a:ext cx="1147320" cy="4042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print_rec(0)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1" name="Seta: para a Direita 11"/>
          <p:cNvSpPr/>
          <p:nvPr/>
        </p:nvSpPr>
        <p:spPr>
          <a:xfrm rot="10800000">
            <a:off x="9027720" y="3693960"/>
            <a:ext cx="728280" cy="296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12" name="Imagem 73" descr=""/>
          <p:cNvPicPr/>
          <p:nvPr/>
        </p:nvPicPr>
        <p:blipFill>
          <a:blip r:embed="rId5"/>
          <a:stretch/>
        </p:blipFill>
        <p:spPr>
          <a:xfrm>
            <a:off x="662760" y="1454040"/>
            <a:ext cx="2929320" cy="1252080"/>
          </a:xfrm>
          <a:prstGeom prst="rect">
            <a:avLst/>
          </a:prstGeom>
          <a:ln w="0">
            <a:noFill/>
          </a:ln>
        </p:spPr>
      </p:pic>
      <p:pic>
        <p:nvPicPr>
          <p:cNvPr id="813" name="Imagem 74" descr=""/>
          <p:cNvPicPr/>
          <p:nvPr/>
        </p:nvPicPr>
        <p:blipFill>
          <a:blip r:embed="rId6"/>
          <a:stretch/>
        </p:blipFill>
        <p:spPr>
          <a:xfrm>
            <a:off x="1816920" y="2859840"/>
            <a:ext cx="2945520" cy="1291680"/>
          </a:xfrm>
          <a:prstGeom prst="rect">
            <a:avLst/>
          </a:prstGeom>
          <a:ln w="0">
            <a:noFill/>
          </a:ln>
        </p:spPr>
      </p:pic>
      <p:pic>
        <p:nvPicPr>
          <p:cNvPr id="814" name="Imagem 75" descr=""/>
          <p:cNvPicPr/>
          <p:nvPr/>
        </p:nvPicPr>
        <p:blipFill>
          <a:blip r:embed="rId7"/>
          <a:stretch/>
        </p:blipFill>
        <p:spPr>
          <a:xfrm>
            <a:off x="3161520" y="4280040"/>
            <a:ext cx="2905560" cy="1251720"/>
          </a:xfrm>
          <a:prstGeom prst="rect">
            <a:avLst/>
          </a:prstGeom>
          <a:ln w="0">
            <a:noFill/>
          </a:ln>
        </p:spPr>
      </p:pic>
      <p:sp>
        <p:nvSpPr>
          <p:cNvPr id="815" name="Sinal de Multiplicação 1"/>
          <p:cNvSpPr/>
          <p:nvPr/>
        </p:nvSpPr>
        <p:spPr>
          <a:xfrm>
            <a:off x="6822720" y="5949720"/>
            <a:ext cx="488520" cy="41652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16" name="Imagem 76" descr=""/>
          <p:cNvPicPr/>
          <p:nvPr/>
        </p:nvPicPr>
        <p:blipFill>
          <a:blip r:embed="rId8"/>
          <a:stretch/>
        </p:blipFill>
        <p:spPr>
          <a:xfrm>
            <a:off x="4497480" y="5745960"/>
            <a:ext cx="2298240" cy="732240"/>
          </a:xfrm>
          <a:prstGeom prst="rect">
            <a:avLst/>
          </a:prstGeom>
          <a:ln w="0">
            <a:noFill/>
          </a:ln>
        </p:spPr>
      </p:pic>
      <p:pic>
        <p:nvPicPr>
          <p:cNvPr id="817" name="Imagem 77" descr=""/>
          <p:cNvPicPr/>
          <p:nvPr/>
        </p:nvPicPr>
        <p:blipFill>
          <a:blip r:embed="rId9"/>
          <a:stretch/>
        </p:blipFill>
        <p:spPr>
          <a:xfrm>
            <a:off x="678600" y="1467000"/>
            <a:ext cx="2913480" cy="1243080"/>
          </a:xfrm>
          <a:prstGeom prst="rect">
            <a:avLst/>
          </a:prstGeom>
          <a:ln w="0">
            <a:noFill/>
          </a:ln>
        </p:spPr>
      </p:pic>
      <p:pic>
        <p:nvPicPr>
          <p:cNvPr id="818" name="Imagem 78" descr=""/>
          <p:cNvPicPr/>
          <p:nvPr/>
        </p:nvPicPr>
        <p:blipFill>
          <a:blip r:embed="rId10"/>
          <a:stretch/>
        </p:blipFill>
        <p:spPr>
          <a:xfrm>
            <a:off x="1816920" y="2876400"/>
            <a:ext cx="2945520" cy="1291680"/>
          </a:xfrm>
          <a:prstGeom prst="rect">
            <a:avLst/>
          </a:prstGeom>
          <a:ln w="0">
            <a:noFill/>
          </a:ln>
        </p:spPr>
      </p:pic>
      <p:pic>
        <p:nvPicPr>
          <p:cNvPr id="819" name="Imagem 79" descr=""/>
          <p:cNvPicPr/>
          <p:nvPr/>
        </p:nvPicPr>
        <p:blipFill>
          <a:blip r:embed="rId11"/>
          <a:stretch/>
        </p:blipFill>
        <p:spPr>
          <a:xfrm>
            <a:off x="3135240" y="4280040"/>
            <a:ext cx="2937600" cy="1251720"/>
          </a:xfrm>
          <a:prstGeom prst="rect">
            <a:avLst/>
          </a:prstGeom>
          <a:ln w="0">
            <a:noFill/>
          </a:ln>
        </p:spPr>
      </p:pic>
      <p:sp>
        <p:nvSpPr>
          <p:cNvPr id="820" name="Conector: Angulado 11"/>
          <p:cNvSpPr/>
          <p:nvPr/>
        </p:nvSpPr>
        <p:spPr>
          <a:xfrm flipH="1" rot="16200000">
            <a:off x="3514680" y="2485080"/>
            <a:ext cx="460440" cy="31644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1" name="Conector: Angulado 12"/>
          <p:cNvSpPr/>
          <p:nvPr/>
        </p:nvSpPr>
        <p:spPr>
          <a:xfrm flipH="1" rot="16200000">
            <a:off x="4664520" y="3904560"/>
            <a:ext cx="461160" cy="31680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2" name="Conector: Angulado 16"/>
          <p:cNvSpPr/>
          <p:nvPr/>
        </p:nvSpPr>
        <p:spPr>
          <a:xfrm flipH="1" rot="16200000">
            <a:off x="5997240" y="5349600"/>
            <a:ext cx="461160" cy="31680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3" name="CustomShape 23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235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CustomShape 236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6" name="Imagem 69" descr=""/>
          <p:cNvPicPr/>
          <p:nvPr/>
        </p:nvPicPr>
        <p:blipFill>
          <a:blip r:embed="rId1"/>
          <a:stretch/>
        </p:blipFill>
        <p:spPr>
          <a:xfrm>
            <a:off x="1809360" y="2880360"/>
            <a:ext cx="2820240" cy="1215720"/>
          </a:xfrm>
          <a:prstGeom prst="rect">
            <a:avLst/>
          </a:prstGeom>
          <a:ln w="0">
            <a:noFill/>
          </a:ln>
        </p:spPr>
      </p:pic>
      <p:pic>
        <p:nvPicPr>
          <p:cNvPr id="827" name="Imagem 80" descr=""/>
          <p:cNvPicPr/>
          <p:nvPr/>
        </p:nvPicPr>
        <p:blipFill>
          <a:blip r:embed="rId2"/>
          <a:stretch/>
        </p:blipFill>
        <p:spPr>
          <a:xfrm>
            <a:off x="746280" y="1544760"/>
            <a:ext cx="2767320" cy="1208160"/>
          </a:xfrm>
          <a:prstGeom prst="rect">
            <a:avLst/>
          </a:prstGeom>
          <a:ln w="0">
            <a:noFill/>
          </a:ln>
        </p:spPr>
      </p:pic>
      <p:pic>
        <p:nvPicPr>
          <p:cNvPr id="828" name="Imagem 81" descr=""/>
          <p:cNvPicPr/>
          <p:nvPr/>
        </p:nvPicPr>
        <p:blipFill>
          <a:blip r:embed="rId3"/>
          <a:stretch/>
        </p:blipFill>
        <p:spPr>
          <a:xfrm>
            <a:off x="3084840" y="4223520"/>
            <a:ext cx="2789640" cy="1193040"/>
          </a:xfrm>
          <a:prstGeom prst="rect">
            <a:avLst/>
          </a:prstGeom>
          <a:ln w="0">
            <a:noFill/>
          </a:ln>
        </p:spPr>
      </p:pic>
      <p:pic>
        <p:nvPicPr>
          <p:cNvPr id="829" name="Picture 50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631080" y="4874760"/>
            <a:ext cx="1794600" cy="1782720"/>
          </a:xfrm>
          <a:prstGeom prst="rect">
            <a:avLst/>
          </a:prstGeom>
          <a:ln w="0">
            <a:noFill/>
          </a:ln>
        </p:spPr>
      </p:pic>
      <p:sp>
        <p:nvSpPr>
          <p:cNvPr id="830" name="CaixaDeTexto 41"/>
          <p:cNvSpPr/>
          <p:nvPr/>
        </p:nvSpPr>
        <p:spPr>
          <a:xfrm>
            <a:off x="924120" y="5090040"/>
            <a:ext cx="266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Retângulo 35"/>
          <p:cNvSpPr/>
          <p:nvPr/>
        </p:nvSpPr>
        <p:spPr>
          <a:xfrm>
            <a:off x="7464240" y="5078520"/>
            <a:ext cx="1086840" cy="383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2" name="Retângulo 36"/>
          <p:cNvSpPr/>
          <p:nvPr/>
        </p:nvSpPr>
        <p:spPr>
          <a:xfrm>
            <a:off x="7004880" y="2456640"/>
            <a:ext cx="2006280" cy="31075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3" name="CaixaDeTexto 42"/>
          <p:cNvSpPr/>
          <p:nvPr/>
        </p:nvSpPr>
        <p:spPr>
          <a:xfrm>
            <a:off x="7539120" y="217296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Retângulo 37"/>
          <p:cNvSpPr/>
          <p:nvPr/>
        </p:nvSpPr>
        <p:spPr>
          <a:xfrm>
            <a:off x="7464240" y="4590360"/>
            <a:ext cx="1086840" cy="383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5" name="Retângulo 41"/>
          <p:cNvSpPr/>
          <p:nvPr/>
        </p:nvSpPr>
        <p:spPr>
          <a:xfrm>
            <a:off x="7464240" y="4098960"/>
            <a:ext cx="1086840" cy="383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6" name="Seta: para a Direita 14"/>
          <p:cNvSpPr/>
          <p:nvPr/>
        </p:nvSpPr>
        <p:spPr>
          <a:xfrm rot="10800000">
            <a:off x="8670240" y="4170240"/>
            <a:ext cx="689760" cy="28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37" name="Imagem 82" descr=""/>
          <p:cNvPicPr/>
          <p:nvPr/>
        </p:nvPicPr>
        <p:blipFill>
          <a:blip r:embed="rId5"/>
          <a:stretch/>
        </p:blipFill>
        <p:spPr>
          <a:xfrm>
            <a:off x="746280" y="1558080"/>
            <a:ext cx="2774880" cy="1185840"/>
          </a:xfrm>
          <a:prstGeom prst="rect">
            <a:avLst/>
          </a:prstGeom>
          <a:ln w="0">
            <a:noFill/>
          </a:ln>
        </p:spPr>
      </p:pic>
      <p:pic>
        <p:nvPicPr>
          <p:cNvPr id="838" name="Imagem 83" descr=""/>
          <p:cNvPicPr/>
          <p:nvPr/>
        </p:nvPicPr>
        <p:blipFill>
          <a:blip r:embed="rId6"/>
          <a:stretch/>
        </p:blipFill>
        <p:spPr>
          <a:xfrm>
            <a:off x="1839600" y="2889720"/>
            <a:ext cx="2790000" cy="1223280"/>
          </a:xfrm>
          <a:prstGeom prst="rect">
            <a:avLst/>
          </a:prstGeom>
          <a:ln w="0">
            <a:noFill/>
          </a:ln>
        </p:spPr>
      </p:pic>
      <p:pic>
        <p:nvPicPr>
          <p:cNvPr id="839" name="Imagem 84" descr=""/>
          <p:cNvPicPr/>
          <p:nvPr/>
        </p:nvPicPr>
        <p:blipFill>
          <a:blip r:embed="rId7"/>
          <a:stretch/>
        </p:blipFill>
        <p:spPr>
          <a:xfrm>
            <a:off x="3113280" y="4235040"/>
            <a:ext cx="2752200" cy="1185480"/>
          </a:xfrm>
          <a:prstGeom prst="rect">
            <a:avLst/>
          </a:prstGeom>
          <a:ln w="0">
            <a:noFill/>
          </a:ln>
        </p:spPr>
      </p:pic>
      <p:pic>
        <p:nvPicPr>
          <p:cNvPr id="840" name="Imagem 85" descr=""/>
          <p:cNvPicPr/>
          <p:nvPr/>
        </p:nvPicPr>
        <p:blipFill>
          <a:blip r:embed="rId8"/>
          <a:stretch/>
        </p:blipFill>
        <p:spPr>
          <a:xfrm>
            <a:off x="761400" y="1570320"/>
            <a:ext cx="2759760" cy="1177560"/>
          </a:xfrm>
          <a:prstGeom prst="rect">
            <a:avLst/>
          </a:prstGeom>
          <a:ln w="0">
            <a:noFill/>
          </a:ln>
        </p:spPr>
      </p:pic>
      <p:pic>
        <p:nvPicPr>
          <p:cNvPr id="841" name="Imagem 86" descr=""/>
          <p:cNvPicPr/>
          <p:nvPr/>
        </p:nvPicPr>
        <p:blipFill>
          <a:blip r:embed="rId9"/>
          <a:stretch/>
        </p:blipFill>
        <p:spPr>
          <a:xfrm>
            <a:off x="1839600" y="2905560"/>
            <a:ext cx="2790000" cy="1223280"/>
          </a:xfrm>
          <a:prstGeom prst="rect">
            <a:avLst/>
          </a:prstGeom>
          <a:ln w="0">
            <a:noFill/>
          </a:ln>
        </p:spPr>
      </p:pic>
      <p:pic>
        <p:nvPicPr>
          <p:cNvPr id="842" name="Imagem 87" descr=""/>
          <p:cNvPicPr/>
          <p:nvPr/>
        </p:nvPicPr>
        <p:blipFill>
          <a:blip r:embed="rId10"/>
          <a:stretch/>
        </p:blipFill>
        <p:spPr>
          <a:xfrm>
            <a:off x="3088440" y="4235040"/>
            <a:ext cx="2782440" cy="1185480"/>
          </a:xfrm>
          <a:prstGeom prst="rect">
            <a:avLst/>
          </a:prstGeom>
          <a:ln w="0">
            <a:noFill/>
          </a:ln>
        </p:spPr>
      </p:pic>
      <p:sp>
        <p:nvSpPr>
          <p:cNvPr id="843" name="CustomShape 234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239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CustomShape 240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6" name="Imagem 88" descr=""/>
          <p:cNvPicPr/>
          <p:nvPr/>
        </p:nvPicPr>
        <p:blipFill>
          <a:blip r:embed="rId1"/>
          <a:stretch/>
        </p:blipFill>
        <p:spPr>
          <a:xfrm>
            <a:off x="1849320" y="2800080"/>
            <a:ext cx="2871360" cy="1237680"/>
          </a:xfrm>
          <a:prstGeom prst="rect">
            <a:avLst/>
          </a:prstGeom>
          <a:ln w="0">
            <a:noFill/>
          </a:ln>
        </p:spPr>
      </p:pic>
      <p:pic>
        <p:nvPicPr>
          <p:cNvPr id="847" name="Imagem 89" descr=""/>
          <p:cNvPicPr/>
          <p:nvPr/>
        </p:nvPicPr>
        <p:blipFill>
          <a:blip r:embed="rId2"/>
          <a:stretch/>
        </p:blipFill>
        <p:spPr>
          <a:xfrm>
            <a:off x="766800" y="1440000"/>
            <a:ext cx="2817720" cy="1230120"/>
          </a:xfrm>
          <a:prstGeom prst="rect">
            <a:avLst/>
          </a:prstGeom>
          <a:ln w="0">
            <a:noFill/>
          </a:ln>
        </p:spPr>
      </p:pic>
      <p:pic>
        <p:nvPicPr>
          <p:cNvPr id="848" name="Picture 51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649440" y="4830840"/>
            <a:ext cx="1827360" cy="1815120"/>
          </a:xfrm>
          <a:prstGeom prst="rect">
            <a:avLst/>
          </a:prstGeom>
          <a:ln w="0">
            <a:noFill/>
          </a:ln>
        </p:spPr>
      </p:pic>
      <p:sp>
        <p:nvSpPr>
          <p:cNvPr id="849" name="CaixaDeTexto 40"/>
          <p:cNvSpPr/>
          <p:nvPr/>
        </p:nvSpPr>
        <p:spPr>
          <a:xfrm>
            <a:off x="950040" y="5050080"/>
            <a:ext cx="2664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Retângulo 42"/>
          <p:cNvSpPr/>
          <p:nvPr/>
        </p:nvSpPr>
        <p:spPr>
          <a:xfrm>
            <a:off x="7607160" y="5038200"/>
            <a:ext cx="1106640" cy="3902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1" name="Retângulo 43"/>
          <p:cNvSpPr/>
          <p:nvPr/>
        </p:nvSpPr>
        <p:spPr>
          <a:xfrm>
            <a:off x="7139160" y="2368440"/>
            <a:ext cx="2043000" cy="3164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2" name="CaixaDeTexto 43"/>
          <p:cNvSpPr/>
          <p:nvPr/>
        </p:nvSpPr>
        <p:spPr>
          <a:xfrm>
            <a:off x="7692120" y="207936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Retângulo 44"/>
          <p:cNvSpPr/>
          <p:nvPr/>
        </p:nvSpPr>
        <p:spPr>
          <a:xfrm>
            <a:off x="7607160" y="4541040"/>
            <a:ext cx="1106640" cy="3902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4" name="Seta: para a Direita 13"/>
          <p:cNvSpPr/>
          <p:nvPr/>
        </p:nvSpPr>
        <p:spPr>
          <a:xfrm rot="10800000">
            <a:off x="8837640" y="4598280"/>
            <a:ext cx="702360" cy="285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55" name="Imagem 90" descr=""/>
          <p:cNvPicPr/>
          <p:nvPr/>
        </p:nvPicPr>
        <p:blipFill>
          <a:blip r:embed="rId4"/>
          <a:stretch/>
        </p:blipFill>
        <p:spPr>
          <a:xfrm>
            <a:off x="766800" y="1453680"/>
            <a:ext cx="2825280" cy="1207080"/>
          </a:xfrm>
          <a:prstGeom prst="rect">
            <a:avLst/>
          </a:prstGeom>
          <a:ln w="0">
            <a:noFill/>
          </a:ln>
        </p:spPr>
      </p:pic>
      <p:pic>
        <p:nvPicPr>
          <p:cNvPr id="856" name="Imagem 91" descr=""/>
          <p:cNvPicPr/>
          <p:nvPr/>
        </p:nvPicPr>
        <p:blipFill>
          <a:blip r:embed="rId5"/>
          <a:stretch/>
        </p:blipFill>
        <p:spPr>
          <a:xfrm>
            <a:off x="1879920" y="2809440"/>
            <a:ext cx="2840760" cy="1245600"/>
          </a:xfrm>
          <a:prstGeom prst="rect">
            <a:avLst/>
          </a:prstGeom>
          <a:ln w="0">
            <a:noFill/>
          </a:ln>
        </p:spPr>
      </p:pic>
      <p:pic>
        <p:nvPicPr>
          <p:cNvPr id="857" name="Imagem 92" descr=""/>
          <p:cNvPicPr/>
          <p:nvPr/>
        </p:nvPicPr>
        <p:blipFill>
          <a:blip r:embed="rId6"/>
          <a:stretch/>
        </p:blipFill>
        <p:spPr>
          <a:xfrm>
            <a:off x="782280" y="1465920"/>
            <a:ext cx="2809800" cy="1199520"/>
          </a:xfrm>
          <a:prstGeom prst="rect">
            <a:avLst/>
          </a:prstGeom>
          <a:ln w="0">
            <a:noFill/>
          </a:ln>
        </p:spPr>
      </p:pic>
      <p:pic>
        <p:nvPicPr>
          <p:cNvPr id="858" name="Imagem 93" descr=""/>
          <p:cNvPicPr/>
          <p:nvPr/>
        </p:nvPicPr>
        <p:blipFill>
          <a:blip r:embed="rId7"/>
          <a:stretch/>
        </p:blipFill>
        <p:spPr>
          <a:xfrm>
            <a:off x="1879920" y="2825640"/>
            <a:ext cx="2840760" cy="1245600"/>
          </a:xfrm>
          <a:prstGeom prst="rect">
            <a:avLst/>
          </a:prstGeom>
          <a:ln w="0">
            <a:noFill/>
          </a:ln>
        </p:spPr>
      </p:pic>
      <p:sp>
        <p:nvSpPr>
          <p:cNvPr id="859" name="Conector: Angulado 15"/>
          <p:cNvSpPr/>
          <p:nvPr/>
        </p:nvSpPr>
        <p:spPr>
          <a:xfrm flipH="1" rot="16200000">
            <a:off x="3517200" y="2447640"/>
            <a:ext cx="444600" cy="30528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0" name="CustomShape 238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243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CustomShape 244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3" name="Imagem 94" descr=""/>
          <p:cNvPicPr/>
          <p:nvPr/>
        </p:nvPicPr>
        <p:blipFill>
          <a:blip r:embed="rId1"/>
          <a:stretch/>
        </p:blipFill>
        <p:spPr>
          <a:xfrm>
            <a:off x="657720" y="1440000"/>
            <a:ext cx="2824560" cy="1233360"/>
          </a:xfrm>
          <a:prstGeom prst="rect">
            <a:avLst/>
          </a:prstGeom>
          <a:ln w="0">
            <a:noFill/>
          </a:ln>
        </p:spPr>
      </p:pic>
      <p:pic>
        <p:nvPicPr>
          <p:cNvPr id="864" name="Picture 52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540000" y="4839120"/>
            <a:ext cx="1832040" cy="1819800"/>
          </a:xfrm>
          <a:prstGeom prst="rect">
            <a:avLst/>
          </a:prstGeom>
          <a:ln w="0">
            <a:noFill/>
          </a:ln>
        </p:spPr>
      </p:pic>
      <p:sp>
        <p:nvSpPr>
          <p:cNvPr id="865" name="CaixaDeTexto 45"/>
          <p:cNvSpPr/>
          <p:nvPr/>
        </p:nvSpPr>
        <p:spPr>
          <a:xfrm>
            <a:off x="841680" y="5058720"/>
            <a:ext cx="266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Retângulo 45"/>
          <p:cNvSpPr/>
          <p:nvPr/>
        </p:nvSpPr>
        <p:spPr>
          <a:xfrm>
            <a:off x="7515000" y="5047200"/>
            <a:ext cx="1109520" cy="3909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7" name="Retângulo 46"/>
          <p:cNvSpPr/>
          <p:nvPr/>
        </p:nvSpPr>
        <p:spPr>
          <a:xfrm>
            <a:off x="7045920" y="2370600"/>
            <a:ext cx="2048040" cy="31719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8" name="CaixaDeTexto 46"/>
          <p:cNvSpPr/>
          <p:nvPr/>
        </p:nvSpPr>
        <p:spPr>
          <a:xfrm>
            <a:off x="7601040" y="2081160"/>
            <a:ext cx="9370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Seta: para a Direita 16"/>
          <p:cNvSpPr/>
          <p:nvPr/>
        </p:nvSpPr>
        <p:spPr>
          <a:xfrm rot="10800000">
            <a:off x="8748720" y="5092560"/>
            <a:ext cx="703800" cy="28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70" name="Imagem 95" descr=""/>
          <p:cNvPicPr/>
          <p:nvPr/>
        </p:nvPicPr>
        <p:blipFill>
          <a:blip r:embed="rId3"/>
          <a:stretch/>
        </p:blipFill>
        <p:spPr>
          <a:xfrm>
            <a:off x="657720" y="1453680"/>
            <a:ext cx="2832480" cy="1210320"/>
          </a:xfrm>
          <a:prstGeom prst="rect">
            <a:avLst/>
          </a:prstGeom>
          <a:ln w="0">
            <a:noFill/>
          </a:ln>
        </p:spPr>
      </p:pic>
      <p:pic>
        <p:nvPicPr>
          <p:cNvPr id="871" name="Imagem 96" descr=""/>
          <p:cNvPicPr/>
          <p:nvPr/>
        </p:nvPicPr>
        <p:blipFill>
          <a:blip r:embed="rId4"/>
          <a:stretch/>
        </p:blipFill>
        <p:spPr>
          <a:xfrm>
            <a:off x="673200" y="1465920"/>
            <a:ext cx="2817000" cy="1202400"/>
          </a:xfrm>
          <a:prstGeom prst="rect">
            <a:avLst/>
          </a:prstGeom>
          <a:ln w="0">
            <a:noFill/>
          </a:ln>
        </p:spPr>
      </p:pic>
      <p:sp>
        <p:nvSpPr>
          <p:cNvPr id="872" name="CustomShape 242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24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CustomShape 24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5" name="Picture 53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618480" y="4847400"/>
            <a:ext cx="1611360" cy="1810080"/>
          </a:xfrm>
          <a:prstGeom prst="rect">
            <a:avLst/>
          </a:prstGeom>
          <a:ln w="0">
            <a:noFill/>
          </a:ln>
        </p:spPr>
      </p:pic>
      <p:sp>
        <p:nvSpPr>
          <p:cNvPr id="876" name="CaixaDeTexto 44"/>
          <p:cNvSpPr/>
          <p:nvPr/>
        </p:nvSpPr>
        <p:spPr>
          <a:xfrm>
            <a:off x="870840" y="506628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7" name="Imagem 97" descr=""/>
          <p:cNvPicPr/>
          <p:nvPr/>
        </p:nvPicPr>
        <p:blipFill>
          <a:blip r:embed="rId2"/>
          <a:stretch/>
        </p:blipFill>
        <p:spPr>
          <a:xfrm>
            <a:off x="687960" y="1454760"/>
            <a:ext cx="4529520" cy="3024000"/>
          </a:xfrm>
          <a:prstGeom prst="rect">
            <a:avLst/>
          </a:prstGeom>
          <a:ln w="0">
            <a:noFill/>
          </a:ln>
        </p:spPr>
      </p:pic>
      <p:sp>
        <p:nvSpPr>
          <p:cNvPr id="878" name="CaixaDeTexto 47"/>
          <p:cNvSpPr/>
          <p:nvPr/>
        </p:nvSpPr>
        <p:spPr>
          <a:xfrm>
            <a:off x="841680" y="5058720"/>
            <a:ext cx="266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CustomShape 246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CustomShape 250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 - Exercícios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CustomShape 251"/>
          <p:cNvSpPr/>
          <p:nvPr/>
        </p:nvSpPr>
        <p:spPr>
          <a:xfrm>
            <a:off x="360000" y="198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Implemente uma soma recursiva de 0….N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 = 3 | Soma = 3 + 2 + 1 ou 1 + 2 + 3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 = 3 | Soma = 5 + 4 + 3 + 2 + 1 ou 1 + 2 + 3 + 4 + 5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1908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Implemente o Fibonacci Recursivo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CustomShape 252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CustomShape 253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255"/>
          <p:cNvSpPr/>
          <p:nvPr/>
        </p:nvSpPr>
        <p:spPr>
          <a:xfrm>
            <a:off x="360000" y="360000"/>
            <a:ext cx="935064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 vs Iteração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CustomShape 256"/>
          <p:cNvSpPr/>
          <p:nvPr/>
        </p:nvSpPr>
        <p:spPr>
          <a:xfrm>
            <a:off x="360000" y="1980000"/>
            <a:ext cx="9170640" cy="467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Cada situação demanda uma abordagem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Via de regra, a recursão apresenta </a:t>
            </a:r>
            <a:r>
              <a:rPr b="0" i="1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overhead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em relação a iterativa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No entanto, veremos que em algumas situações a aplicação de recursão é sugestiva (i.e Caminhamento em Árvores)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CustomShape 257"/>
          <p:cNvSpPr/>
          <p:nvPr/>
        </p:nvSpPr>
        <p:spPr>
          <a:xfrm>
            <a:off x="7608600" y="6886080"/>
            <a:ext cx="227592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CustomShape 258"/>
          <p:cNvSpPr/>
          <p:nvPr/>
        </p:nvSpPr>
        <p:spPr>
          <a:xfrm>
            <a:off x="897120" y="6886080"/>
            <a:ext cx="643788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8" name="Imagem 98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782640" y="4125600"/>
            <a:ext cx="3787560" cy="1585080"/>
          </a:xfrm>
          <a:prstGeom prst="rect">
            <a:avLst/>
          </a:prstGeom>
          <a:ln w="0">
            <a:noFill/>
          </a:ln>
        </p:spPr>
      </p:pic>
      <p:pic>
        <p:nvPicPr>
          <p:cNvPr id="889" name="Imagem 99" descr=""/>
          <p:cNvPicPr/>
          <p:nvPr/>
        </p:nvPicPr>
        <p:blipFill>
          <a:blip r:embed="rId2"/>
          <a:stretch/>
        </p:blipFill>
        <p:spPr>
          <a:xfrm>
            <a:off x="5975280" y="4317120"/>
            <a:ext cx="2153880" cy="99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" descr=""/>
          <p:cNvPicPr/>
          <p:nvPr/>
        </p:nvPicPr>
        <p:blipFill>
          <a:blip r:embed="rId1"/>
          <a:stretch/>
        </p:blipFill>
        <p:spPr>
          <a:xfrm>
            <a:off x="2057400" y="2743560"/>
            <a:ext cx="6171840" cy="4114080"/>
          </a:xfrm>
          <a:prstGeom prst="rect">
            <a:avLst/>
          </a:prstGeom>
          <a:ln w="0">
            <a:noFill/>
          </a:ln>
        </p:spPr>
      </p:pic>
      <p:sp>
        <p:nvSpPr>
          <p:cNvPr id="891" name="CustomShape 114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Quick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CustomShape 115"/>
          <p:cNvSpPr/>
          <p:nvPr/>
        </p:nvSpPr>
        <p:spPr>
          <a:xfrm>
            <a:off x="360000" y="1656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Dividir e Conquistar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o vetor de forma recursiva, selecionando um elemento como pivô em cada iteração e reorganizando a sublista de modo que todos os elementos menores que o pivô fiquem à sua esquerda e os maiores à sua direita, garantindo a ordenação progressiva do vetor até que todas as sublistas estejam corretamente posicionadas.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CustomShape 116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CustomShape 117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ustomShape 122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Quick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CustomShape 123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CustomShape 124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"/>
          <p:cNvSpPr/>
          <p:nvPr/>
        </p:nvSpPr>
        <p:spPr>
          <a:xfrm>
            <a:off x="669600" y="5715000"/>
            <a:ext cx="27579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9" name="" descr=""/>
          <p:cNvPicPr/>
          <p:nvPr/>
        </p:nvPicPr>
        <p:blipFill>
          <a:blip r:embed="rId1"/>
          <a:stretch/>
        </p:blipFill>
        <p:spPr>
          <a:xfrm>
            <a:off x="228600" y="1828800"/>
            <a:ext cx="4758840" cy="2971440"/>
          </a:xfrm>
          <a:prstGeom prst="rect">
            <a:avLst/>
          </a:prstGeom>
          <a:ln w="0">
            <a:noFill/>
          </a:ln>
        </p:spPr>
      </p:pic>
      <p:pic>
        <p:nvPicPr>
          <p:cNvPr id="900" name="" descr=""/>
          <p:cNvPicPr/>
          <p:nvPr/>
        </p:nvPicPr>
        <p:blipFill>
          <a:blip r:embed="rId2"/>
          <a:stretch/>
        </p:blipFill>
        <p:spPr>
          <a:xfrm>
            <a:off x="5029200" y="1636200"/>
            <a:ext cx="4219200" cy="475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80"/>
          <p:cNvSpPr/>
          <p:nvPr/>
        </p:nvSpPr>
        <p:spPr>
          <a:xfrm>
            <a:off x="360000" y="360000"/>
            <a:ext cx="934344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Handwritten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83"/>
          <p:cNvSpPr/>
          <p:nvPr/>
        </p:nvSpPr>
        <p:spPr>
          <a:xfrm>
            <a:off x="360000" y="1627920"/>
            <a:ext cx="91634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5" name="CustomShape 84"/>
          <p:cNvSpPr/>
          <p:nvPr/>
        </p:nvSpPr>
        <p:spPr>
          <a:xfrm>
            <a:off x="7608600" y="6886080"/>
            <a:ext cx="22687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937800" y="6889320"/>
            <a:ext cx="64389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Picture 11" descr=""/>
          <p:cNvPicPr/>
          <p:nvPr/>
        </p:nvPicPr>
        <p:blipFill>
          <a:blip r:embed="rId1"/>
          <a:stretch/>
        </p:blipFill>
        <p:spPr>
          <a:xfrm>
            <a:off x="445320" y="1483920"/>
            <a:ext cx="5953680" cy="1879560"/>
          </a:xfrm>
          <a:prstGeom prst="rect">
            <a:avLst/>
          </a:prstGeom>
          <a:ln w="0">
            <a:noFill/>
          </a:ln>
        </p:spPr>
      </p:pic>
      <p:pic>
        <p:nvPicPr>
          <p:cNvPr id="418" name="Picture 12" descr=""/>
          <p:cNvPicPr/>
          <p:nvPr/>
        </p:nvPicPr>
        <p:blipFill>
          <a:blip r:embed="rId2"/>
          <a:stretch/>
        </p:blipFill>
        <p:spPr>
          <a:xfrm>
            <a:off x="6586200" y="1828800"/>
            <a:ext cx="3241800" cy="2609280"/>
          </a:xfrm>
          <a:prstGeom prst="rect">
            <a:avLst/>
          </a:prstGeom>
          <a:ln w="0">
            <a:noFill/>
          </a:ln>
        </p:spPr>
      </p:pic>
      <p:pic>
        <p:nvPicPr>
          <p:cNvPr id="419" name="Picture 13" descr=""/>
          <p:cNvPicPr/>
          <p:nvPr/>
        </p:nvPicPr>
        <p:blipFill>
          <a:blip r:embed="rId3"/>
          <a:stretch/>
        </p:blipFill>
        <p:spPr>
          <a:xfrm>
            <a:off x="6593400" y="4628520"/>
            <a:ext cx="2970000" cy="1770480"/>
          </a:xfrm>
          <a:prstGeom prst="rect">
            <a:avLst/>
          </a:prstGeom>
          <a:ln w="0">
            <a:noFill/>
          </a:ln>
        </p:spPr>
      </p:pic>
      <p:pic>
        <p:nvPicPr>
          <p:cNvPr id="420" name="Picture 15" descr=""/>
          <p:cNvPicPr/>
          <p:nvPr/>
        </p:nvPicPr>
        <p:blipFill>
          <a:blip r:embed="rId4"/>
          <a:stretch/>
        </p:blipFill>
        <p:spPr>
          <a:xfrm>
            <a:off x="1620720" y="5234400"/>
            <a:ext cx="3850560" cy="1098000"/>
          </a:xfrm>
          <a:prstGeom prst="rect">
            <a:avLst/>
          </a:prstGeom>
          <a:ln w="0">
            <a:noFill/>
          </a:ln>
        </p:spPr>
      </p:pic>
      <p:pic>
        <p:nvPicPr>
          <p:cNvPr id="421" name="Picture 16" descr=""/>
          <p:cNvPicPr/>
          <p:nvPr/>
        </p:nvPicPr>
        <p:blipFill>
          <a:blip r:embed="rId5"/>
          <a:stretch/>
        </p:blipFill>
        <p:spPr>
          <a:xfrm>
            <a:off x="1143000" y="3316320"/>
            <a:ext cx="4893480" cy="1939680"/>
          </a:xfrm>
          <a:prstGeom prst="rect">
            <a:avLst/>
          </a:prstGeom>
          <a:ln w="0">
            <a:noFill/>
          </a:ln>
        </p:spPr>
      </p:pic>
      <p:pic>
        <p:nvPicPr>
          <p:cNvPr id="422" name="Picture 14" descr=""/>
          <p:cNvPicPr/>
          <p:nvPr/>
        </p:nvPicPr>
        <p:blipFill>
          <a:blip r:embed="rId6"/>
          <a:srcRect l="0" t="30358" r="0" b="23361"/>
          <a:stretch/>
        </p:blipFill>
        <p:spPr>
          <a:xfrm>
            <a:off x="1312200" y="6067440"/>
            <a:ext cx="4642200" cy="64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86"/>
          <p:cNvSpPr/>
          <p:nvPr/>
        </p:nvSpPr>
        <p:spPr>
          <a:xfrm>
            <a:off x="360000" y="360000"/>
            <a:ext cx="934344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Parking Lot Monitoring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87"/>
          <p:cNvSpPr/>
          <p:nvPr/>
        </p:nvSpPr>
        <p:spPr>
          <a:xfrm>
            <a:off x="360000" y="1627920"/>
            <a:ext cx="91634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5" name="CustomShape 88"/>
          <p:cNvSpPr/>
          <p:nvPr/>
        </p:nvSpPr>
        <p:spPr>
          <a:xfrm>
            <a:off x="7608600" y="6886080"/>
            <a:ext cx="22687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937800" y="6889320"/>
            <a:ext cx="64389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Picture 17" descr=""/>
          <p:cNvPicPr/>
          <p:nvPr/>
        </p:nvPicPr>
        <p:blipFill>
          <a:blip r:embed="rId1"/>
          <a:stretch/>
        </p:blipFill>
        <p:spPr>
          <a:xfrm>
            <a:off x="194400" y="1627920"/>
            <a:ext cx="5747400" cy="212868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18" descr=""/>
          <p:cNvPicPr/>
          <p:nvPr/>
        </p:nvPicPr>
        <p:blipFill>
          <a:blip r:embed="rId2"/>
          <a:stretch/>
        </p:blipFill>
        <p:spPr>
          <a:xfrm>
            <a:off x="5715000" y="1627920"/>
            <a:ext cx="4139640" cy="490536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19" descr=""/>
          <p:cNvPicPr/>
          <p:nvPr/>
        </p:nvPicPr>
        <p:blipFill>
          <a:blip r:embed="rId3"/>
          <a:stretch/>
        </p:blipFill>
        <p:spPr>
          <a:xfrm>
            <a:off x="457200" y="4005360"/>
            <a:ext cx="5054040" cy="147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94"/>
          <p:cNvSpPr/>
          <p:nvPr/>
        </p:nvSpPr>
        <p:spPr>
          <a:xfrm>
            <a:off x="360000" y="360000"/>
            <a:ext cx="934344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Parking Lot Monitoring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CustomShape 95"/>
          <p:cNvSpPr/>
          <p:nvPr/>
        </p:nvSpPr>
        <p:spPr>
          <a:xfrm>
            <a:off x="360000" y="1627920"/>
            <a:ext cx="91634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2" name="CustomShape 96"/>
          <p:cNvSpPr/>
          <p:nvPr/>
        </p:nvSpPr>
        <p:spPr>
          <a:xfrm>
            <a:off x="7608600" y="6886080"/>
            <a:ext cx="22687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937800" y="6889320"/>
            <a:ext cx="64389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Picture 22" descr=""/>
          <p:cNvPicPr/>
          <p:nvPr/>
        </p:nvPicPr>
        <p:blipFill>
          <a:blip r:embed="rId1"/>
          <a:stretch/>
        </p:blipFill>
        <p:spPr>
          <a:xfrm>
            <a:off x="0" y="1417320"/>
            <a:ext cx="5001480" cy="3381480"/>
          </a:xfrm>
          <a:prstGeom prst="rect">
            <a:avLst/>
          </a:prstGeom>
          <a:ln w="0">
            <a:noFill/>
          </a:ln>
        </p:spPr>
      </p:pic>
      <p:pic>
        <p:nvPicPr>
          <p:cNvPr id="435" name="Picture 23" descr=""/>
          <p:cNvPicPr/>
          <p:nvPr/>
        </p:nvPicPr>
        <p:blipFill>
          <a:blip r:embed="rId2"/>
          <a:stretch/>
        </p:blipFill>
        <p:spPr>
          <a:xfrm>
            <a:off x="4620600" y="2743200"/>
            <a:ext cx="5050800" cy="1768680"/>
          </a:xfrm>
          <a:prstGeom prst="rect">
            <a:avLst/>
          </a:prstGeom>
          <a:ln w="0">
            <a:noFill/>
          </a:ln>
        </p:spPr>
      </p:pic>
      <p:pic>
        <p:nvPicPr>
          <p:cNvPr id="436" name="Picture 24" descr=""/>
          <p:cNvPicPr/>
          <p:nvPr/>
        </p:nvPicPr>
        <p:blipFill>
          <a:blip r:embed="rId3"/>
          <a:stretch/>
        </p:blipFill>
        <p:spPr>
          <a:xfrm>
            <a:off x="4620600" y="4527360"/>
            <a:ext cx="4978800" cy="21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98"/>
          <p:cNvSpPr/>
          <p:nvPr/>
        </p:nvSpPr>
        <p:spPr>
          <a:xfrm>
            <a:off x="360000" y="360000"/>
            <a:ext cx="9343440" cy="8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Facial Expression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99"/>
          <p:cNvSpPr/>
          <p:nvPr/>
        </p:nvSpPr>
        <p:spPr>
          <a:xfrm>
            <a:off x="360000" y="1627920"/>
            <a:ext cx="9163440" cy="46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9" name="CustomShape 100"/>
          <p:cNvSpPr/>
          <p:nvPr/>
        </p:nvSpPr>
        <p:spPr>
          <a:xfrm>
            <a:off x="7608600" y="6886080"/>
            <a:ext cx="2268720" cy="34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"/>
          <p:cNvSpPr/>
          <p:nvPr/>
        </p:nvSpPr>
        <p:spPr>
          <a:xfrm>
            <a:off x="937800" y="6889320"/>
            <a:ext cx="64389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Picture 25" descr=""/>
          <p:cNvPicPr/>
          <p:nvPr/>
        </p:nvPicPr>
        <p:blipFill>
          <a:blip r:embed="rId1"/>
          <a:stretch/>
        </p:blipFill>
        <p:spPr>
          <a:xfrm>
            <a:off x="116280" y="1676520"/>
            <a:ext cx="5825520" cy="2027880"/>
          </a:xfrm>
          <a:prstGeom prst="rect">
            <a:avLst/>
          </a:prstGeom>
          <a:ln w="0">
            <a:noFill/>
          </a:ln>
        </p:spPr>
      </p:pic>
      <p:pic>
        <p:nvPicPr>
          <p:cNvPr id="442" name="Picture 26" descr=""/>
          <p:cNvPicPr/>
          <p:nvPr/>
        </p:nvPicPr>
        <p:blipFill>
          <a:blip r:embed="rId2"/>
          <a:stretch/>
        </p:blipFill>
        <p:spPr>
          <a:xfrm>
            <a:off x="349920" y="4114800"/>
            <a:ext cx="5134680" cy="1544040"/>
          </a:xfrm>
          <a:prstGeom prst="rect">
            <a:avLst/>
          </a:prstGeom>
          <a:ln w="0">
            <a:noFill/>
          </a:ln>
        </p:spPr>
      </p:pic>
      <p:pic>
        <p:nvPicPr>
          <p:cNvPr id="443" name="Picture 27" descr=""/>
          <p:cNvPicPr/>
          <p:nvPr/>
        </p:nvPicPr>
        <p:blipFill>
          <a:blip r:embed="rId3"/>
          <a:stretch/>
        </p:blipFill>
        <p:spPr>
          <a:xfrm>
            <a:off x="5715000" y="1828800"/>
            <a:ext cx="4113000" cy="2888280"/>
          </a:xfrm>
          <a:prstGeom prst="rect">
            <a:avLst/>
          </a:prstGeom>
          <a:ln w="0">
            <a:noFill/>
          </a:ln>
        </p:spPr>
      </p:pic>
      <p:pic>
        <p:nvPicPr>
          <p:cNvPr id="444" name="Picture 28" descr=""/>
          <p:cNvPicPr/>
          <p:nvPr/>
        </p:nvPicPr>
        <p:blipFill>
          <a:blip r:embed="rId4"/>
          <a:stretch/>
        </p:blipFill>
        <p:spPr>
          <a:xfrm>
            <a:off x="6512760" y="4767120"/>
            <a:ext cx="2517120" cy="163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2417</TotalTime>
  <Application>LibreOffice/24.2.7.2$Linux_X86_64 LibreOffice_project/420$Build-2</Application>
  <AppVersion>15.0000</AppVersion>
  <Words>747</Words>
  <Paragraphs>176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2025-08-14T21:44:38Z</cp:lastPrinted>
  <dcterms:modified xsi:type="dcterms:W3CDTF">2025-08-15T15:46:46Z</dcterms:modified>
  <cp:revision>164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